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7" r:id="rId2"/>
    <p:sldId id="324" r:id="rId3"/>
    <p:sldId id="270" r:id="rId4"/>
    <p:sldId id="277" r:id="rId5"/>
    <p:sldId id="317" r:id="rId6"/>
    <p:sldId id="309" r:id="rId7"/>
    <p:sldId id="278" r:id="rId8"/>
    <p:sldId id="310" r:id="rId9"/>
    <p:sldId id="328" r:id="rId10"/>
    <p:sldId id="301" r:id="rId11"/>
    <p:sldId id="326" r:id="rId12"/>
    <p:sldId id="302" r:id="rId13"/>
    <p:sldId id="323" r:id="rId14"/>
    <p:sldId id="308" r:id="rId15"/>
    <p:sldId id="287" r:id="rId16"/>
    <p:sldId id="311" r:id="rId17"/>
    <p:sldId id="327" r:id="rId18"/>
    <p:sldId id="300" r:id="rId19"/>
    <p:sldId id="299" r:id="rId20"/>
    <p:sldId id="298" r:id="rId21"/>
    <p:sldId id="304"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D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80" autoAdjust="0"/>
  </p:normalViewPr>
  <p:slideViewPr>
    <p:cSldViewPr>
      <p:cViewPr>
        <p:scale>
          <a:sx n="80" d="100"/>
          <a:sy n="80" d="100"/>
        </p:scale>
        <p:origin x="-2898" y="-954"/>
      </p:cViewPr>
      <p:guideLst>
        <p:guide orient="horz" pos="2160"/>
        <p:guide pos="2880"/>
      </p:guideLst>
    </p:cSldViewPr>
  </p:slideViewPr>
  <p:outlineViewPr>
    <p:cViewPr>
      <p:scale>
        <a:sx n="33" d="100"/>
        <a:sy n="33" d="100"/>
      </p:scale>
      <p:origin x="0" y="1267"/>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EDE346-AB16-45DC-97A1-E90C79C9435E}" type="doc">
      <dgm:prSet loTypeId="urn:microsoft.com/office/officeart/2005/8/layout/hProcess9" loCatId="process" qsTypeId="urn:microsoft.com/office/officeart/2005/8/quickstyle/simple3" qsCatId="simple" csTypeId="urn:microsoft.com/office/officeart/2005/8/colors/accent1_2" csCatId="accent1" phldr="1"/>
      <dgm:spPr/>
    </dgm:pt>
    <dgm:pt modelId="{009CC2A4-E571-4F02-B016-1470D29972D0}">
      <dgm:prSet phldrT="[Tekst]" custT="1"/>
      <dgm:spPr/>
      <dgm:t>
        <a:bodyPr/>
        <a:lstStyle/>
        <a:p>
          <a:r>
            <a:rPr lang="nl-NL" sz="2000" b="1" dirty="0" smtClean="0"/>
            <a:t>vacaturegericht werven </a:t>
          </a:r>
        </a:p>
        <a:p>
          <a:r>
            <a:rPr lang="nl-NL" sz="2000" i="1" dirty="0" smtClean="0"/>
            <a:t>(reactief / ad hoc) </a:t>
          </a:r>
          <a:endParaRPr lang="nl-NL" sz="2000" i="1" dirty="0"/>
        </a:p>
      </dgm:t>
    </dgm:pt>
    <dgm:pt modelId="{F4F73873-D8C2-428B-8AFE-781745D79360}" type="parTrans" cxnId="{6DF2B73F-14F3-4FFC-B231-F468EF4761D8}">
      <dgm:prSet/>
      <dgm:spPr/>
      <dgm:t>
        <a:bodyPr/>
        <a:lstStyle/>
        <a:p>
          <a:endParaRPr lang="nl-NL"/>
        </a:p>
      </dgm:t>
    </dgm:pt>
    <dgm:pt modelId="{90F862AA-1DBA-4700-A258-641AF3BC2C66}" type="sibTrans" cxnId="{6DF2B73F-14F3-4FFC-B231-F468EF4761D8}">
      <dgm:prSet/>
      <dgm:spPr/>
      <dgm:t>
        <a:bodyPr/>
        <a:lstStyle/>
        <a:p>
          <a:endParaRPr lang="nl-NL"/>
        </a:p>
      </dgm:t>
    </dgm:pt>
    <dgm:pt modelId="{626C2F1C-5359-456A-9D2A-399F685C9C16}">
      <dgm:prSet phldrT="[Tekst]" custT="1"/>
      <dgm:spPr/>
      <dgm:t>
        <a:bodyPr/>
        <a:lstStyle/>
        <a:p>
          <a:pPr>
            <a:lnSpc>
              <a:spcPct val="100000"/>
            </a:lnSpc>
          </a:pPr>
          <a:r>
            <a:rPr lang="nl-NL" sz="2000" b="1" dirty="0" smtClean="0"/>
            <a:t>netwerkgericht </a:t>
          </a:r>
          <a:r>
            <a:rPr lang="nl-NL" sz="2000" b="1" dirty="0" err="1" smtClean="0"/>
            <a:t>sourcen</a:t>
          </a:r>
          <a:r>
            <a:rPr lang="nl-NL" sz="2000" dirty="0" smtClean="0"/>
            <a:t> </a:t>
          </a:r>
        </a:p>
        <a:p>
          <a:pPr>
            <a:lnSpc>
              <a:spcPct val="90000"/>
            </a:lnSpc>
          </a:pPr>
          <a:r>
            <a:rPr lang="nl-NL" sz="2000" i="1" dirty="0" smtClean="0"/>
            <a:t>(proactief / structureel)</a:t>
          </a:r>
          <a:endParaRPr lang="nl-NL" sz="2000" i="1" dirty="0"/>
        </a:p>
      </dgm:t>
    </dgm:pt>
    <dgm:pt modelId="{B7B15338-EF08-47A6-B8DD-F55306643623}" type="parTrans" cxnId="{349767AC-AB12-4D92-9B46-4A7FD08C2CDD}">
      <dgm:prSet/>
      <dgm:spPr/>
      <dgm:t>
        <a:bodyPr/>
        <a:lstStyle/>
        <a:p>
          <a:endParaRPr lang="nl-NL"/>
        </a:p>
      </dgm:t>
    </dgm:pt>
    <dgm:pt modelId="{5C46B35A-CFFC-4DEC-BDEB-5D1DDBD80C89}" type="sibTrans" cxnId="{349767AC-AB12-4D92-9B46-4A7FD08C2CDD}">
      <dgm:prSet/>
      <dgm:spPr/>
      <dgm:t>
        <a:bodyPr/>
        <a:lstStyle/>
        <a:p>
          <a:endParaRPr lang="nl-NL"/>
        </a:p>
      </dgm:t>
    </dgm:pt>
    <dgm:pt modelId="{D49FDF1A-CFA6-43AF-9485-DB1D95127C58}" type="pres">
      <dgm:prSet presAssocID="{ADEDE346-AB16-45DC-97A1-E90C79C9435E}" presName="CompostProcess" presStyleCnt="0">
        <dgm:presLayoutVars>
          <dgm:dir/>
          <dgm:resizeHandles val="exact"/>
        </dgm:presLayoutVars>
      </dgm:prSet>
      <dgm:spPr/>
    </dgm:pt>
    <dgm:pt modelId="{76BDDFA5-68B9-4A47-B3C5-49007AEED211}" type="pres">
      <dgm:prSet presAssocID="{ADEDE346-AB16-45DC-97A1-E90C79C9435E}" presName="arrow" presStyleLbl="bgShp" presStyleIdx="0" presStyleCnt="1"/>
      <dgm:spPr/>
      <dgm:t>
        <a:bodyPr/>
        <a:lstStyle/>
        <a:p>
          <a:endParaRPr lang="nl-NL"/>
        </a:p>
      </dgm:t>
    </dgm:pt>
    <dgm:pt modelId="{5F1272F9-ADEC-4E4A-B7EC-AE51E57CB216}" type="pres">
      <dgm:prSet presAssocID="{ADEDE346-AB16-45DC-97A1-E90C79C9435E}" presName="linearProcess" presStyleCnt="0"/>
      <dgm:spPr/>
    </dgm:pt>
    <dgm:pt modelId="{0F6E7078-BD19-4335-A9AF-26A0C89CFE04}" type="pres">
      <dgm:prSet presAssocID="{009CC2A4-E571-4F02-B016-1470D29972D0}" presName="textNode" presStyleLbl="node1" presStyleIdx="0" presStyleCnt="2" custLinFactNeighborX="-31230" custLinFactNeighborY="334">
        <dgm:presLayoutVars>
          <dgm:bulletEnabled val="1"/>
        </dgm:presLayoutVars>
      </dgm:prSet>
      <dgm:spPr/>
      <dgm:t>
        <a:bodyPr/>
        <a:lstStyle/>
        <a:p>
          <a:endParaRPr lang="nl-NL"/>
        </a:p>
      </dgm:t>
    </dgm:pt>
    <dgm:pt modelId="{F369F93C-5540-48B8-9C83-AC7764DF2088}" type="pres">
      <dgm:prSet presAssocID="{90F862AA-1DBA-4700-A258-641AF3BC2C66}" presName="sibTrans" presStyleCnt="0"/>
      <dgm:spPr/>
    </dgm:pt>
    <dgm:pt modelId="{005A6BCB-B888-469D-86A9-D5C091CBF419}" type="pres">
      <dgm:prSet presAssocID="{626C2F1C-5359-456A-9D2A-399F685C9C16}" presName="textNode" presStyleLbl="node1" presStyleIdx="1" presStyleCnt="2" custLinFactNeighborX="-31230" custLinFactNeighborY="334">
        <dgm:presLayoutVars>
          <dgm:bulletEnabled val="1"/>
        </dgm:presLayoutVars>
      </dgm:prSet>
      <dgm:spPr/>
      <dgm:t>
        <a:bodyPr/>
        <a:lstStyle/>
        <a:p>
          <a:endParaRPr lang="nl-NL"/>
        </a:p>
      </dgm:t>
    </dgm:pt>
  </dgm:ptLst>
  <dgm:cxnLst>
    <dgm:cxn modelId="{349767AC-AB12-4D92-9B46-4A7FD08C2CDD}" srcId="{ADEDE346-AB16-45DC-97A1-E90C79C9435E}" destId="{626C2F1C-5359-456A-9D2A-399F685C9C16}" srcOrd="1" destOrd="0" parTransId="{B7B15338-EF08-47A6-B8DD-F55306643623}" sibTransId="{5C46B35A-CFFC-4DEC-BDEB-5D1DDBD80C89}"/>
    <dgm:cxn modelId="{AD376530-9D6D-43F1-8813-108F200E7DE0}" type="presOf" srcId="{ADEDE346-AB16-45DC-97A1-E90C79C9435E}" destId="{D49FDF1A-CFA6-43AF-9485-DB1D95127C58}" srcOrd="0" destOrd="0" presId="urn:microsoft.com/office/officeart/2005/8/layout/hProcess9"/>
    <dgm:cxn modelId="{E99F70EA-7C3D-48B7-B3A7-802FE25BE12C}" type="presOf" srcId="{009CC2A4-E571-4F02-B016-1470D29972D0}" destId="{0F6E7078-BD19-4335-A9AF-26A0C89CFE04}" srcOrd="0" destOrd="0" presId="urn:microsoft.com/office/officeart/2005/8/layout/hProcess9"/>
    <dgm:cxn modelId="{6DF2B73F-14F3-4FFC-B231-F468EF4761D8}" srcId="{ADEDE346-AB16-45DC-97A1-E90C79C9435E}" destId="{009CC2A4-E571-4F02-B016-1470D29972D0}" srcOrd="0" destOrd="0" parTransId="{F4F73873-D8C2-428B-8AFE-781745D79360}" sibTransId="{90F862AA-1DBA-4700-A258-641AF3BC2C66}"/>
    <dgm:cxn modelId="{5626C1D4-E9F2-4F04-A8B7-397BE2B400C3}" type="presOf" srcId="{626C2F1C-5359-456A-9D2A-399F685C9C16}" destId="{005A6BCB-B888-469D-86A9-D5C091CBF419}" srcOrd="0" destOrd="0" presId="urn:microsoft.com/office/officeart/2005/8/layout/hProcess9"/>
    <dgm:cxn modelId="{BB5D150A-D9BF-40BF-B971-3F40324C80A1}" type="presParOf" srcId="{D49FDF1A-CFA6-43AF-9485-DB1D95127C58}" destId="{76BDDFA5-68B9-4A47-B3C5-49007AEED211}" srcOrd="0" destOrd="0" presId="urn:microsoft.com/office/officeart/2005/8/layout/hProcess9"/>
    <dgm:cxn modelId="{8D7581C5-DDD9-495C-A1F7-65F22B274D6D}" type="presParOf" srcId="{D49FDF1A-CFA6-43AF-9485-DB1D95127C58}" destId="{5F1272F9-ADEC-4E4A-B7EC-AE51E57CB216}" srcOrd="1" destOrd="0" presId="urn:microsoft.com/office/officeart/2005/8/layout/hProcess9"/>
    <dgm:cxn modelId="{02577078-35E1-4E25-B132-46677E66A794}" type="presParOf" srcId="{5F1272F9-ADEC-4E4A-B7EC-AE51E57CB216}" destId="{0F6E7078-BD19-4335-A9AF-26A0C89CFE04}" srcOrd="0" destOrd="0" presId="urn:microsoft.com/office/officeart/2005/8/layout/hProcess9"/>
    <dgm:cxn modelId="{2E76B739-5E29-4E0A-995C-EB85C0B17FCA}" type="presParOf" srcId="{5F1272F9-ADEC-4E4A-B7EC-AE51E57CB216}" destId="{F369F93C-5540-48B8-9C83-AC7764DF2088}" srcOrd="1" destOrd="0" presId="urn:microsoft.com/office/officeart/2005/8/layout/hProcess9"/>
    <dgm:cxn modelId="{83F204B3-C4AB-4842-848A-2B9F687A475C}" type="presParOf" srcId="{5F1272F9-ADEC-4E4A-B7EC-AE51E57CB216}" destId="{005A6BCB-B888-469D-86A9-D5C091CBF419}"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F32978-4C44-4E2D-AE8E-685500F7C77F}" type="doc">
      <dgm:prSet loTypeId="urn:microsoft.com/office/officeart/2005/8/layout/target1" loCatId="relationship" qsTypeId="urn:microsoft.com/office/officeart/2005/8/quickstyle/simple1" qsCatId="simple" csTypeId="urn:microsoft.com/office/officeart/2005/8/colors/colorful1#1" csCatId="colorful" phldr="1"/>
      <dgm:spPr/>
    </dgm:pt>
    <dgm:pt modelId="{9CBB2A74-A1CF-4051-9C5D-FFB416F36B88}">
      <dgm:prSet phldrT="[Tekst]" custT="1"/>
      <dgm:spPr/>
      <dgm:t>
        <a:bodyPr/>
        <a:lstStyle/>
        <a:p>
          <a:pPr algn="l"/>
          <a:r>
            <a:rPr lang="nl-NL" sz="2000" dirty="0" smtClean="0">
              <a:solidFill>
                <a:schemeClr val="accent1"/>
              </a:solidFill>
            </a:rPr>
            <a:t>Product</a:t>
          </a:r>
          <a:r>
            <a:rPr lang="nl-NL" sz="2000" dirty="0" smtClean="0"/>
            <a:t> = Talentpool</a:t>
          </a:r>
          <a:endParaRPr lang="nl-NL" sz="2000" dirty="0"/>
        </a:p>
      </dgm:t>
    </dgm:pt>
    <dgm:pt modelId="{394BF929-AFB4-4DAE-9DC0-DFFF3255B2E9}" type="parTrans" cxnId="{967CDCBF-25D1-4E0E-9E28-5C101E60D7D4}">
      <dgm:prSet/>
      <dgm:spPr/>
      <dgm:t>
        <a:bodyPr/>
        <a:lstStyle/>
        <a:p>
          <a:pPr algn="ctr"/>
          <a:endParaRPr lang="nl-NL"/>
        </a:p>
      </dgm:t>
    </dgm:pt>
    <dgm:pt modelId="{AA48284C-3C5F-46D7-8C7F-F2C3A4E49732}" type="sibTrans" cxnId="{967CDCBF-25D1-4E0E-9E28-5C101E60D7D4}">
      <dgm:prSet/>
      <dgm:spPr/>
      <dgm:t>
        <a:bodyPr/>
        <a:lstStyle/>
        <a:p>
          <a:pPr algn="ctr"/>
          <a:endParaRPr lang="nl-NL"/>
        </a:p>
      </dgm:t>
    </dgm:pt>
    <dgm:pt modelId="{E7D9EAA6-2953-4A47-9F0E-1CC06D53F349}">
      <dgm:prSet phldrT="[Tekst]" custT="1"/>
      <dgm:spPr/>
      <dgm:t>
        <a:bodyPr/>
        <a:lstStyle/>
        <a:p>
          <a:pPr algn="l"/>
          <a:r>
            <a:rPr lang="nl-NL" sz="2000" dirty="0" smtClean="0">
              <a:solidFill>
                <a:schemeClr val="accent1"/>
              </a:solidFill>
            </a:rPr>
            <a:t>Processen</a:t>
          </a:r>
          <a:r>
            <a:rPr lang="nl-NL" sz="2000" dirty="0" smtClean="0"/>
            <a:t> = WSTS Systeem</a:t>
          </a:r>
          <a:endParaRPr lang="nl-NL" sz="2000" dirty="0"/>
        </a:p>
      </dgm:t>
    </dgm:pt>
    <dgm:pt modelId="{903CDF9A-EB3E-4012-96AD-1214BEB5DD59}" type="parTrans" cxnId="{09004C22-5FEB-494F-9678-49826BDD2F50}">
      <dgm:prSet/>
      <dgm:spPr/>
      <dgm:t>
        <a:bodyPr/>
        <a:lstStyle/>
        <a:p>
          <a:pPr algn="ctr"/>
          <a:endParaRPr lang="nl-NL"/>
        </a:p>
      </dgm:t>
    </dgm:pt>
    <dgm:pt modelId="{D9AE55D8-B61F-45A9-90E8-05354D37E236}" type="sibTrans" cxnId="{09004C22-5FEB-494F-9678-49826BDD2F50}">
      <dgm:prSet/>
      <dgm:spPr/>
      <dgm:t>
        <a:bodyPr/>
        <a:lstStyle/>
        <a:p>
          <a:pPr algn="ctr"/>
          <a:endParaRPr lang="nl-NL"/>
        </a:p>
      </dgm:t>
    </dgm:pt>
    <dgm:pt modelId="{CA9C1237-4E23-4801-BB32-CBF3F9EE9122}">
      <dgm:prSet phldrT="[Tekst]" custT="1"/>
      <dgm:spPr/>
      <dgm:t>
        <a:bodyPr/>
        <a:lstStyle/>
        <a:p>
          <a:pPr algn="l"/>
          <a:r>
            <a:rPr lang="nl-NL" sz="2000" dirty="0" smtClean="0">
              <a:solidFill>
                <a:schemeClr val="accent1"/>
              </a:solidFill>
            </a:rPr>
            <a:t>Werkmethode</a:t>
          </a:r>
          <a:r>
            <a:rPr lang="nl-NL" sz="2000" dirty="0" smtClean="0"/>
            <a:t> = STS</a:t>
          </a:r>
          <a:endParaRPr lang="nl-NL" sz="2000" dirty="0"/>
        </a:p>
      </dgm:t>
    </dgm:pt>
    <dgm:pt modelId="{FFE215C0-ED28-48E0-82D4-F3C6316F243A}" type="parTrans" cxnId="{722A227B-2E11-43DB-91D9-7B1D82556C82}">
      <dgm:prSet/>
      <dgm:spPr/>
      <dgm:t>
        <a:bodyPr/>
        <a:lstStyle/>
        <a:p>
          <a:pPr algn="ctr"/>
          <a:endParaRPr lang="nl-NL"/>
        </a:p>
      </dgm:t>
    </dgm:pt>
    <dgm:pt modelId="{A319B3C6-68D3-4D19-BD46-3BD7A7CF3E9F}" type="sibTrans" cxnId="{722A227B-2E11-43DB-91D9-7B1D82556C82}">
      <dgm:prSet/>
      <dgm:spPr/>
      <dgm:t>
        <a:bodyPr/>
        <a:lstStyle/>
        <a:p>
          <a:pPr algn="ctr"/>
          <a:endParaRPr lang="nl-NL"/>
        </a:p>
      </dgm:t>
    </dgm:pt>
    <dgm:pt modelId="{D5EF7873-D009-48EC-90AB-8A17FA4F0168}" type="pres">
      <dgm:prSet presAssocID="{0BF32978-4C44-4E2D-AE8E-685500F7C77F}" presName="composite" presStyleCnt="0">
        <dgm:presLayoutVars>
          <dgm:chMax val="5"/>
          <dgm:dir/>
          <dgm:resizeHandles val="exact"/>
        </dgm:presLayoutVars>
      </dgm:prSet>
      <dgm:spPr/>
    </dgm:pt>
    <dgm:pt modelId="{C6D25A04-D1CA-4406-A53F-2E832E6BA51B}" type="pres">
      <dgm:prSet presAssocID="{9CBB2A74-A1CF-4051-9C5D-FFB416F36B88}" presName="circle1" presStyleLbl="lnNode1" presStyleIdx="0" presStyleCnt="3"/>
      <dgm:spPr/>
    </dgm:pt>
    <dgm:pt modelId="{9064FF00-8D73-4490-A0D6-18B85C9D4A8A}" type="pres">
      <dgm:prSet presAssocID="{9CBB2A74-A1CF-4051-9C5D-FFB416F36B88}" presName="text1" presStyleLbl="revTx" presStyleIdx="0" presStyleCnt="3" custScaleX="262711" custLinFactNeighborX="83537">
        <dgm:presLayoutVars>
          <dgm:bulletEnabled val="1"/>
        </dgm:presLayoutVars>
      </dgm:prSet>
      <dgm:spPr/>
      <dgm:t>
        <a:bodyPr/>
        <a:lstStyle/>
        <a:p>
          <a:endParaRPr lang="nl-NL"/>
        </a:p>
      </dgm:t>
    </dgm:pt>
    <dgm:pt modelId="{9701BFA4-6DB1-43D4-AF5D-414DC798C420}" type="pres">
      <dgm:prSet presAssocID="{9CBB2A74-A1CF-4051-9C5D-FFB416F36B88}" presName="line1" presStyleLbl="callout" presStyleIdx="0" presStyleCnt="6"/>
      <dgm:spPr/>
    </dgm:pt>
    <dgm:pt modelId="{D65C4854-8CF1-41DF-8844-C882C13A778D}" type="pres">
      <dgm:prSet presAssocID="{9CBB2A74-A1CF-4051-9C5D-FFB416F36B88}" presName="d1" presStyleLbl="callout" presStyleIdx="1" presStyleCnt="6"/>
      <dgm:spPr/>
    </dgm:pt>
    <dgm:pt modelId="{461624EF-C664-43B6-99F7-8BD54371004F}" type="pres">
      <dgm:prSet presAssocID="{E7D9EAA6-2953-4A47-9F0E-1CC06D53F349}" presName="circle2" presStyleLbl="lnNode1" presStyleIdx="1" presStyleCnt="3"/>
      <dgm:spPr/>
    </dgm:pt>
    <dgm:pt modelId="{A8CBBB00-C045-4052-AE4C-10F2D1ADD422}" type="pres">
      <dgm:prSet presAssocID="{E7D9EAA6-2953-4A47-9F0E-1CC06D53F349}" presName="text2" presStyleLbl="revTx" presStyleIdx="1" presStyleCnt="3" custScaleX="262711" custLinFactNeighborX="83537">
        <dgm:presLayoutVars>
          <dgm:bulletEnabled val="1"/>
        </dgm:presLayoutVars>
      </dgm:prSet>
      <dgm:spPr/>
      <dgm:t>
        <a:bodyPr/>
        <a:lstStyle/>
        <a:p>
          <a:endParaRPr lang="nl-NL"/>
        </a:p>
      </dgm:t>
    </dgm:pt>
    <dgm:pt modelId="{8445D7EF-AA69-43A6-9199-A34F6DEDBE1A}" type="pres">
      <dgm:prSet presAssocID="{E7D9EAA6-2953-4A47-9F0E-1CC06D53F349}" presName="line2" presStyleLbl="callout" presStyleIdx="2" presStyleCnt="6" custLinFactNeighborY="84476"/>
      <dgm:spPr/>
    </dgm:pt>
    <dgm:pt modelId="{4BE4A46A-A41E-431F-B4DB-F761CF1D9CC9}" type="pres">
      <dgm:prSet presAssocID="{E7D9EAA6-2953-4A47-9F0E-1CC06D53F349}" presName="d2" presStyleLbl="callout" presStyleIdx="3" presStyleCnt="6" custLinFactNeighborY="1546"/>
      <dgm:spPr/>
    </dgm:pt>
    <dgm:pt modelId="{A6BABF61-DB22-478B-9E3E-A6682457982C}" type="pres">
      <dgm:prSet presAssocID="{CA9C1237-4E23-4801-BB32-CBF3F9EE9122}" presName="circle3" presStyleLbl="lnNode1" presStyleIdx="2" presStyleCnt="3" custLinFactNeighborX="1440"/>
      <dgm:spPr/>
    </dgm:pt>
    <dgm:pt modelId="{1B962A0A-9CA3-472D-9A3E-A9F47911BC01}" type="pres">
      <dgm:prSet presAssocID="{CA9C1237-4E23-4801-BB32-CBF3F9EE9122}" presName="text3" presStyleLbl="revTx" presStyleIdx="2" presStyleCnt="3" custScaleX="262711" custLinFactNeighborX="83537">
        <dgm:presLayoutVars>
          <dgm:bulletEnabled val="1"/>
        </dgm:presLayoutVars>
      </dgm:prSet>
      <dgm:spPr/>
      <dgm:t>
        <a:bodyPr/>
        <a:lstStyle/>
        <a:p>
          <a:endParaRPr lang="nl-NL"/>
        </a:p>
      </dgm:t>
    </dgm:pt>
    <dgm:pt modelId="{8481FB03-55D0-472F-9F43-66CF63EBD1D1}" type="pres">
      <dgm:prSet presAssocID="{CA9C1237-4E23-4801-BB32-CBF3F9EE9122}" presName="line3" presStyleLbl="callout" presStyleIdx="4" presStyleCnt="6"/>
      <dgm:spPr/>
    </dgm:pt>
    <dgm:pt modelId="{07D7C356-74FC-4FDB-8AF4-BFF6F4D1395D}" type="pres">
      <dgm:prSet presAssocID="{CA9C1237-4E23-4801-BB32-CBF3F9EE9122}" presName="d3" presStyleLbl="callout" presStyleIdx="5" presStyleCnt="6"/>
      <dgm:spPr/>
    </dgm:pt>
  </dgm:ptLst>
  <dgm:cxnLst>
    <dgm:cxn modelId="{130899AD-2CFF-41D7-9EB8-F0FDF9105F42}" type="presOf" srcId="{9CBB2A74-A1CF-4051-9C5D-FFB416F36B88}" destId="{9064FF00-8D73-4490-A0D6-18B85C9D4A8A}" srcOrd="0" destOrd="0" presId="urn:microsoft.com/office/officeart/2005/8/layout/target1"/>
    <dgm:cxn modelId="{09004C22-5FEB-494F-9678-49826BDD2F50}" srcId="{0BF32978-4C44-4E2D-AE8E-685500F7C77F}" destId="{E7D9EAA6-2953-4A47-9F0E-1CC06D53F349}" srcOrd="1" destOrd="0" parTransId="{903CDF9A-EB3E-4012-96AD-1214BEB5DD59}" sibTransId="{D9AE55D8-B61F-45A9-90E8-05354D37E236}"/>
    <dgm:cxn modelId="{41E33EEB-41C1-4DA0-8B2E-34D836EB8CA8}" type="presOf" srcId="{E7D9EAA6-2953-4A47-9F0E-1CC06D53F349}" destId="{A8CBBB00-C045-4052-AE4C-10F2D1ADD422}" srcOrd="0" destOrd="0" presId="urn:microsoft.com/office/officeart/2005/8/layout/target1"/>
    <dgm:cxn modelId="{BFF4A7BA-5DAB-4EA8-859D-E5C2BAEF0554}" type="presOf" srcId="{0BF32978-4C44-4E2D-AE8E-685500F7C77F}" destId="{D5EF7873-D009-48EC-90AB-8A17FA4F0168}" srcOrd="0" destOrd="0" presId="urn:microsoft.com/office/officeart/2005/8/layout/target1"/>
    <dgm:cxn modelId="{967CDCBF-25D1-4E0E-9E28-5C101E60D7D4}" srcId="{0BF32978-4C44-4E2D-AE8E-685500F7C77F}" destId="{9CBB2A74-A1CF-4051-9C5D-FFB416F36B88}" srcOrd="0" destOrd="0" parTransId="{394BF929-AFB4-4DAE-9DC0-DFFF3255B2E9}" sibTransId="{AA48284C-3C5F-46D7-8C7F-F2C3A4E49732}"/>
    <dgm:cxn modelId="{722A227B-2E11-43DB-91D9-7B1D82556C82}" srcId="{0BF32978-4C44-4E2D-AE8E-685500F7C77F}" destId="{CA9C1237-4E23-4801-BB32-CBF3F9EE9122}" srcOrd="2" destOrd="0" parTransId="{FFE215C0-ED28-48E0-82D4-F3C6316F243A}" sibTransId="{A319B3C6-68D3-4D19-BD46-3BD7A7CF3E9F}"/>
    <dgm:cxn modelId="{47C0D387-0BD8-4884-9542-613192D15F57}" type="presOf" srcId="{CA9C1237-4E23-4801-BB32-CBF3F9EE9122}" destId="{1B962A0A-9CA3-472D-9A3E-A9F47911BC01}" srcOrd="0" destOrd="0" presId="urn:microsoft.com/office/officeart/2005/8/layout/target1"/>
    <dgm:cxn modelId="{EBA82F7A-8DE4-4326-A2B2-8D43EBB378DC}" type="presParOf" srcId="{D5EF7873-D009-48EC-90AB-8A17FA4F0168}" destId="{C6D25A04-D1CA-4406-A53F-2E832E6BA51B}" srcOrd="0" destOrd="0" presId="urn:microsoft.com/office/officeart/2005/8/layout/target1"/>
    <dgm:cxn modelId="{587119B2-C6DA-4241-99F2-60CCDFE8A4CD}" type="presParOf" srcId="{D5EF7873-D009-48EC-90AB-8A17FA4F0168}" destId="{9064FF00-8D73-4490-A0D6-18B85C9D4A8A}" srcOrd="1" destOrd="0" presId="urn:microsoft.com/office/officeart/2005/8/layout/target1"/>
    <dgm:cxn modelId="{FE61FEE5-9976-4469-AC00-CE85F1EFB43F}" type="presParOf" srcId="{D5EF7873-D009-48EC-90AB-8A17FA4F0168}" destId="{9701BFA4-6DB1-43D4-AF5D-414DC798C420}" srcOrd="2" destOrd="0" presId="urn:microsoft.com/office/officeart/2005/8/layout/target1"/>
    <dgm:cxn modelId="{F91A79EB-7655-4E08-A497-53964E20F1D4}" type="presParOf" srcId="{D5EF7873-D009-48EC-90AB-8A17FA4F0168}" destId="{D65C4854-8CF1-41DF-8844-C882C13A778D}" srcOrd="3" destOrd="0" presId="urn:microsoft.com/office/officeart/2005/8/layout/target1"/>
    <dgm:cxn modelId="{21F44C1B-5A70-4197-9282-3DDC9454C467}" type="presParOf" srcId="{D5EF7873-D009-48EC-90AB-8A17FA4F0168}" destId="{461624EF-C664-43B6-99F7-8BD54371004F}" srcOrd="4" destOrd="0" presId="urn:microsoft.com/office/officeart/2005/8/layout/target1"/>
    <dgm:cxn modelId="{0CC60250-51EC-45C3-A976-D7977B892060}" type="presParOf" srcId="{D5EF7873-D009-48EC-90AB-8A17FA4F0168}" destId="{A8CBBB00-C045-4052-AE4C-10F2D1ADD422}" srcOrd="5" destOrd="0" presId="urn:microsoft.com/office/officeart/2005/8/layout/target1"/>
    <dgm:cxn modelId="{074E892A-560D-4569-AA39-627FC99D9248}" type="presParOf" srcId="{D5EF7873-D009-48EC-90AB-8A17FA4F0168}" destId="{8445D7EF-AA69-43A6-9199-A34F6DEDBE1A}" srcOrd="6" destOrd="0" presId="urn:microsoft.com/office/officeart/2005/8/layout/target1"/>
    <dgm:cxn modelId="{7D5D217B-492B-4D96-BC22-8C5D03936BE1}" type="presParOf" srcId="{D5EF7873-D009-48EC-90AB-8A17FA4F0168}" destId="{4BE4A46A-A41E-431F-B4DB-F761CF1D9CC9}" srcOrd="7" destOrd="0" presId="urn:microsoft.com/office/officeart/2005/8/layout/target1"/>
    <dgm:cxn modelId="{682D9AA9-B0C2-4774-9131-506EC9F11C7C}" type="presParOf" srcId="{D5EF7873-D009-48EC-90AB-8A17FA4F0168}" destId="{A6BABF61-DB22-478B-9E3E-A6682457982C}" srcOrd="8" destOrd="0" presId="urn:microsoft.com/office/officeart/2005/8/layout/target1"/>
    <dgm:cxn modelId="{0B8FDFEB-53A4-44BF-B74E-D7FECDA09A95}" type="presParOf" srcId="{D5EF7873-D009-48EC-90AB-8A17FA4F0168}" destId="{1B962A0A-9CA3-472D-9A3E-A9F47911BC01}" srcOrd="9" destOrd="0" presId="urn:microsoft.com/office/officeart/2005/8/layout/target1"/>
    <dgm:cxn modelId="{20817A84-4DA4-4D99-AD5B-0C22891BD65B}" type="presParOf" srcId="{D5EF7873-D009-48EC-90AB-8A17FA4F0168}" destId="{8481FB03-55D0-472F-9F43-66CF63EBD1D1}" srcOrd="10" destOrd="0" presId="urn:microsoft.com/office/officeart/2005/8/layout/target1"/>
    <dgm:cxn modelId="{150C64B2-1ABE-43DF-8E92-215585437B9A}" type="presParOf" srcId="{D5EF7873-D009-48EC-90AB-8A17FA4F0168}" destId="{07D7C356-74FC-4FDB-8AF4-BFF6F4D1395D}"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A7E4F6-AA0C-461C-8F5A-ED6A432F10CD}" type="doc">
      <dgm:prSet loTypeId="urn:microsoft.com/office/officeart/2005/8/layout/cycle5" loCatId="cycle" qsTypeId="urn:microsoft.com/office/officeart/2005/8/quickstyle/simple4" qsCatId="simple" csTypeId="urn:microsoft.com/office/officeart/2005/8/colors/accent2_2" csCatId="accent2" phldr="1"/>
      <dgm:spPr/>
      <dgm:t>
        <a:bodyPr/>
        <a:lstStyle/>
        <a:p>
          <a:endParaRPr lang="nl-NL"/>
        </a:p>
      </dgm:t>
    </dgm:pt>
    <dgm:pt modelId="{DCAE3894-3EC4-4947-8779-27C066CB393F}">
      <dgm:prSet phldrT="[Tekst]"/>
      <dgm:spPr>
        <a:solidFill>
          <a:schemeClr val="accent5"/>
        </a:solidFill>
      </dgm:spPr>
      <dgm:t>
        <a:bodyPr/>
        <a:lstStyle/>
        <a:p>
          <a:pPr algn="ctr"/>
          <a:r>
            <a:rPr lang="nl-NL" b="1" dirty="0" smtClean="0">
              <a:solidFill>
                <a:schemeClr val="accent1"/>
              </a:solidFill>
            </a:rPr>
            <a:t>Selectie activiteit</a:t>
          </a:r>
          <a:endParaRPr lang="nl-NL" b="1" dirty="0">
            <a:solidFill>
              <a:schemeClr val="accent1"/>
            </a:solidFill>
          </a:endParaRPr>
        </a:p>
      </dgm:t>
    </dgm:pt>
    <dgm:pt modelId="{A084E6A6-CFEB-4DB0-89B0-765D4DDEC28C}" type="parTrans" cxnId="{549F9911-1DFE-4250-9F2E-AA767F23352D}">
      <dgm:prSet/>
      <dgm:spPr/>
      <dgm:t>
        <a:bodyPr/>
        <a:lstStyle/>
        <a:p>
          <a:pPr algn="ctr"/>
          <a:endParaRPr lang="nl-NL" b="0"/>
        </a:p>
      </dgm:t>
    </dgm:pt>
    <dgm:pt modelId="{F171724D-13F4-4092-AF31-BDF128BC26EA}" type="sibTrans" cxnId="{549F9911-1DFE-4250-9F2E-AA767F23352D}">
      <dgm:prSet/>
      <dgm:spPr>
        <a:ln>
          <a:solidFill>
            <a:schemeClr val="tx2"/>
          </a:solidFill>
        </a:ln>
      </dgm:spPr>
      <dgm:t>
        <a:bodyPr/>
        <a:lstStyle/>
        <a:p>
          <a:pPr algn="ctr"/>
          <a:endParaRPr lang="nl-NL" b="0">
            <a:solidFill>
              <a:schemeClr val="tx2"/>
            </a:solidFill>
          </a:endParaRPr>
        </a:p>
      </dgm:t>
    </dgm:pt>
    <dgm:pt modelId="{17870F47-A1C1-45FC-AB3B-97AD8870F59B}">
      <dgm:prSet phldrT="[Tekst]"/>
      <dgm:spPr>
        <a:solidFill>
          <a:schemeClr val="accent5"/>
        </a:solidFill>
      </dgm:spPr>
      <dgm:t>
        <a:bodyPr lIns="0" rIns="0"/>
        <a:lstStyle/>
        <a:p>
          <a:r>
            <a:rPr lang="nl-NL" b="1" dirty="0" smtClean="0">
              <a:solidFill>
                <a:schemeClr val="accent1"/>
              </a:solidFill>
            </a:rPr>
            <a:t>Talentpool </a:t>
          </a:r>
        </a:p>
        <a:p>
          <a:r>
            <a:rPr lang="nl-NL" b="1" dirty="0" smtClean="0">
              <a:solidFill>
                <a:schemeClr val="accent1"/>
              </a:solidFill>
            </a:rPr>
            <a:t>Ja / Nee</a:t>
          </a:r>
          <a:endParaRPr lang="nl-NL" b="1" dirty="0">
            <a:solidFill>
              <a:schemeClr val="accent1"/>
            </a:solidFill>
          </a:endParaRPr>
        </a:p>
      </dgm:t>
    </dgm:pt>
    <dgm:pt modelId="{B000451E-EA5C-4E26-85A5-4959D9BD8948}" type="parTrans" cxnId="{0367EA5C-8C0A-4FF4-A929-54704CEAC6DC}">
      <dgm:prSet/>
      <dgm:spPr/>
      <dgm:t>
        <a:bodyPr/>
        <a:lstStyle/>
        <a:p>
          <a:endParaRPr lang="nl-NL"/>
        </a:p>
      </dgm:t>
    </dgm:pt>
    <dgm:pt modelId="{9343D827-56BF-4AE1-AA83-20EF3F577304}" type="sibTrans" cxnId="{0367EA5C-8C0A-4FF4-A929-54704CEAC6DC}">
      <dgm:prSet/>
      <dgm:spPr>
        <a:ln>
          <a:solidFill>
            <a:schemeClr val="tx2"/>
          </a:solidFill>
        </a:ln>
      </dgm:spPr>
      <dgm:t>
        <a:bodyPr/>
        <a:lstStyle/>
        <a:p>
          <a:endParaRPr lang="nl-NL"/>
        </a:p>
      </dgm:t>
    </dgm:pt>
    <dgm:pt modelId="{5316AB1D-C66D-4E8A-83A9-F26D996BC983}">
      <dgm:prSet phldrT="[Tekst]"/>
      <dgm:spPr>
        <a:solidFill>
          <a:schemeClr val="accent5"/>
        </a:solidFill>
      </dgm:spPr>
      <dgm:t>
        <a:bodyPr lIns="0" rIns="0"/>
        <a:lstStyle/>
        <a:p>
          <a:r>
            <a:rPr lang="nl-NL" b="1" dirty="0" smtClean="0">
              <a:solidFill>
                <a:schemeClr val="accent1"/>
              </a:solidFill>
            </a:rPr>
            <a:t>Talentpool</a:t>
          </a:r>
        </a:p>
        <a:p>
          <a:r>
            <a:rPr lang="nl-NL" b="1" dirty="0" smtClean="0">
              <a:solidFill>
                <a:schemeClr val="accent1"/>
              </a:solidFill>
            </a:rPr>
            <a:t>netwerkbeheer</a:t>
          </a:r>
          <a:endParaRPr lang="nl-NL" b="1" dirty="0">
            <a:solidFill>
              <a:schemeClr val="accent1"/>
            </a:solidFill>
          </a:endParaRPr>
        </a:p>
      </dgm:t>
    </dgm:pt>
    <dgm:pt modelId="{2006F60E-F158-4F36-8C15-307BD24068E6}" type="parTrans" cxnId="{88D87914-7DD6-4276-B6D0-E257A2C17D5A}">
      <dgm:prSet/>
      <dgm:spPr/>
      <dgm:t>
        <a:bodyPr/>
        <a:lstStyle/>
        <a:p>
          <a:endParaRPr lang="nl-NL"/>
        </a:p>
      </dgm:t>
    </dgm:pt>
    <dgm:pt modelId="{636B806E-7970-4FB5-B550-41D894BEEEAC}" type="sibTrans" cxnId="{88D87914-7DD6-4276-B6D0-E257A2C17D5A}">
      <dgm:prSet/>
      <dgm:spPr>
        <a:ln>
          <a:solidFill>
            <a:schemeClr val="tx2">
              <a:alpha val="0"/>
            </a:schemeClr>
          </a:solidFill>
        </a:ln>
      </dgm:spPr>
      <dgm:t>
        <a:bodyPr/>
        <a:lstStyle/>
        <a:p>
          <a:endParaRPr lang="nl-NL"/>
        </a:p>
      </dgm:t>
    </dgm:pt>
    <dgm:pt modelId="{548DB095-7E54-406D-A9DB-23791B530E62}">
      <dgm:prSet phldrT="[Tekst]"/>
      <dgm:spPr>
        <a:solidFill>
          <a:schemeClr val="accent5"/>
        </a:solidFill>
      </dgm:spPr>
      <dgm:t>
        <a:bodyPr lIns="0" rIns="0"/>
        <a:lstStyle/>
        <a:p>
          <a:r>
            <a:rPr lang="nl-NL" b="1" dirty="0" smtClean="0">
              <a:solidFill>
                <a:schemeClr val="accent1"/>
              </a:solidFill>
            </a:rPr>
            <a:t>Profiel beoordeling</a:t>
          </a:r>
          <a:endParaRPr lang="nl-NL" b="1" dirty="0">
            <a:solidFill>
              <a:schemeClr val="accent1"/>
            </a:solidFill>
          </a:endParaRPr>
        </a:p>
      </dgm:t>
    </dgm:pt>
    <dgm:pt modelId="{91D1D6E4-EC7D-4B92-A042-48ED926531A4}" type="sibTrans" cxnId="{75B5BD7A-7E91-493F-98F1-D3DBD51E7261}">
      <dgm:prSet/>
      <dgm:spPr>
        <a:ln>
          <a:solidFill>
            <a:schemeClr val="tx2"/>
          </a:solidFill>
        </a:ln>
      </dgm:spPr>
      <dgm:t>
        <a:bodyPr/>
        <a:lstStyle/>
        <a:p>
          <a:endParaRPr lang="nl-NL"/>
        </a:p>
      </dgm:t>
    </dgm:pt>
    <dgm:pt modelId="{65DBBD76-838E-4F5D-BC4E-B304AA4C1501}" type="parTrans" cxnId="{75B5BD7A-7E91-493F-98F1-D3DBD51E7261}">
      <dgm:prSet/>
      <dgm:spPr/>
      <dgm:t>
        <a:bodyPr/>
        <a:lstStyle/>
        <a:p>
          <a:endParaRPr lang="nl-NL"/>
        </a:p>
      </dgm:t>
    </dgm:pt>
    <dgm:pt modelId="{ADAFAC50-2393-420B-B7A9-ECE86B57F730}" type="pres">
      <dgm:prSet presAssocID="{A3A7E4F6-AA0C-461C-8F5A-ED6A432F10CD}" presName="cycle" presStyleCnt="0">
        <dgm:presLayoutVars>
          <dgm:dir/>
          <dgm:resizeHandles val="exact"/>
        </dgm:presLayoutVars>
      </dgm:prSet>
      <dgm:spPr/>
      <dgm:t>
        <a:bodyPr/>
        <a:lstStyle/>
        <a:p>
          <a:endParaRPr lang="nl-NL"/>
        </a:p>
      </dgm:t>
    </dgm:pt>
    <dgm:pt modelId="{6F99AACD-660A-4743-9887-E18AC9EE9F54}" type="pres">
      <dgm:prSet presAssocID="{DCAE3894-3EC4-4947-8779-27C066CB393F}" presName="node" presStyleLbl="node1" presStyleIdx="0" presStyleCnt="4">
        <dgm:presLayoutVars>
          <dgm:bulletEnabled val="1"/>
        </dgm:presLayoutVars>
      </dgm:prSet>
      <dgm:spPr/>
      <dgm:t>
        <a:bodyPr/>
        <a:lstStyle/>
        <a:p>
          <a:endParaRPr lang="nl-NL"/>
        </a:p>
      </dgm:t>
    </dgm:pt>
    <dgm:pt modelId="{90B42229-5EFD-4315-82BE-1B560A403C26}" type="pres">
      <dgm:prSet presAssocID="{DCAE3894-3EC4-4947-8779-27C066CB393F}" presName="spNode" presStyleCnt="0"/>
      <dgm:spPr/>
    </dgm:pt>
    <dgm:pt modelId="{43FD412F-B849-4BCF-B991-012BFCF0782B}" type="pres">
      <dgm:prSet presAssocID="{F171724D-13F4-4092-AF31-BDF128BC26EA}" presName="sibTrans" presStyleLbl="sibTrans1D1" presStyleIdx="0" presStyleCnt="4"/>
      <dgm:spPr/>
      <dgm:t>
        <a:bodyPr/>
        <a:lstStyle/>
        <a:p>
          <a:endParaRPr lang="nl-NL"/>
        </a:p>
      </dgm:t>
    </dgm:pt>
    <dgm:pt modelId="{CA485576-AC4E-4CCF-B1A4-DB9CD4172EBF}" type="pres">
      <dgm:prSet presAssocID="{17870F47-A1C1-45FC-AB3B-97AD8870F59B}" presName="node" presStyleLbl="node1" presStyleIdx="1" presStyleCnt="4" custScaleX="112896">
        <dgm:presLayoutVars>
          <dgm:bulletEnabled val="1"/>
        </dgm:presLayoutVars>
      </dgm:prSet>
      <dgm:spPr/>
      <dgm:t>
        <a:bodyPr/>
        <a:lstStyle/>
        <a:p>
          <a:endParaRPr lang="nl-NL"/>
        </a:p>
      </dgm:t>
    </dgm:pt>
    <dgm:pt modelId="{8D896AC6-33D7-4D93-8C20-14C5E4B6D5D5}" type="pres">
      <dgm:prSet presAssocID="{17870F47-A1C1-45FC-AB3B-97AD8870F59B}" presName="spNode" presStyleCnt="0"/>
      <dgm:spPr/>
    </dgm:pt>
    <dgm:pt modelId="{B5E9C195-470B-4B33-A995-BB554FCD0B8C}" type="pres">
      <dgm:prSet presAssocID="{9343D827-56BF-4AE1-AA83-20EF3F577304}" presName="sibTrans" presStyleLbl="sibTrans1D1" presStyleIdx="1" presStyleCnt="4"/>
      <dgm:spPr/>
      <dgm:t>
        <a:bodyPr/>
        <a:lstStyle/>
        <a:p>
          <a:endParaRPr lang="nl-NL"/>
        </a:p>
      </dgm:t>
    </dgm:pt>
    <dgm:pt modelId="{6D436CE5-2154-47C6-A97D-3C67EF47BEBF}" type="pres">
      <dgm:prSet presAssocID="{5316AB1D-C66D-4E8A-83A9-F26D996BC983}" presName="node" presStyleLbl="node1" presStyleIdx="2" presStyleCnt="4" custScaleX="112896">
        <dgm:presLayoutVars>
          <dgm:bulletEnabled val="1"/>
        </dgm:presLayoutVars>
      </dgm:prSet>
      <dgm:spPr/>
      <dgm:t>
        <a:bodyPr/>
        <a:lstStyle/>
        <a:p>
          <a:endParaRPr lang="nl-NL"/>
        </a:p>
      </dgm:t>
    </dgm:pt>
    <dgm:pt modelId="{A2FBF331-90CF-4D56-B907-4875816F6B4F}" type="pres">
      <dgm:prSet presAssocID="{5316AB1D-C66D-4E8A-83A9-F26D996BC983}" presName="spNode" presStyleCnt="0"/>
      <dgm:spPr/>
    </dgm:pt>
    <dgm:pt modelId="{FCF5EE1B-61E2-41B3-992F-A75DEC91BAB8}" type="pres">
      <dgm:prSet presAssocID="{636B806E-7970-4FB5-B550-41D894BEEEAC}" presName="sibTrans" presStyleLbl="sibTrans1D1" presStyleIdx="2" presStyleCnt="4"/>
      <dgm:spPr/>
      <dgm:t>
        <a:bodyPr/>
        <a:lstStyle/>
        <a:p>
          <a:endParaRPr lang="nl-NL"/>
        </a:p>
      </dgm:t>
    </dgm:pt>
    <dgm:pt modelId="{64D03BEE-7BE1-4B6C-ADF2-95126F776B0B}" type="pres">
      <dgm:prSet presAssocID="{548DB095-7E54-406D-A9DB-23791B530E62}" presName="node" presStyleLbl="node1" presStyleIdx="3" presStyleCnt="4" custScaleX="112896">
        <dgm:presLayoutVars>
          <dgm:bulletEnabled val="1"/>
        </dgm:presLayoutVars>
      </dgm:prSet>
      <dgm:spPr/>
      <dgm:t>
        <a:bodyPr/>
        <a:lstStyle/>
        <a:p>
          <a:endParaRPr lang="nl-NL"/>
        </a:p>
      </dgm:t>
    </dgm:pt>
    <dgm:pt modelId="{99647CDD-F17E-4E2D-BD1C-0A1F2775315D}" type="pres">
      <dgm:prSet presAssocID="{548DB095-7E54-406D-A9DB-23791B530E62}" presName="spNode" presStyleCnt="0"/>
      <dgm:spPr/>
    </dgm:pt>
    <dgm:pt modelId="{7DE2C764-F0EC-4F79-AB4D-09AA7A1F61FD}" type="pres">
      <dgm:prSet presAssocID="{91D1D6E4-EC7D-4B92-A042-48ED926531A4}" presName="sibTrans" presStyleLbl="sibTrans1D1" presStyleIdx="3" presStyleCnt="4"/>
      <dgm:spPr/>
      <dgm:t>
        <a:bodyPr/>
        <a:lstStyle/>
        <a:p>
          <a:endParaRPr lang="nl-NL"/>
        </a:p>
      </dgm:t>
    </dgm:pt>
  </dgm:ptLst>
  <dgm:cxnLst>
    <dgm:cxn modelId="{9AC59B83-A635-4FCB-AE6D-41A553FC4E5F}" type="presOf" srcId="{5316AB1D-C66D-4E8A-83A9-F26D996BC983}" destId="{6D436CE5-2154-47C6-A97D-3C67EF47BEBF}" srcOrd="0" destOrd="0" presId="urn:microsoft.com/office/officeart/2005/8/layout/cycle5"/>
    <dgm:cxn modelId="{BE9B7CBE-EF8C-4173-8B59-B41BA914264D}" type="presOf" srcId="{F171724D-13F4-4092-AF31-BDF128BC26EA}" destId="{43FD412F-B849-4BCF-B991-012BFCF0782B}" srcOrd="0" destOrd="0" presId="urn:microsoft.com/office/officeart/2005/8/layout/cycle5"/>
    <dgm:cxn modelId="{0367EA5C-8C0A-4FF4-A929-54704CEAC6DC}" srcId="{A3A7E4F6-AA0C-461C-8F5A-ED6A432F10CD}" destId="{17870F47-A1C1-45FC-AB3B-97AD8870F59B}" srcOrd="1" destOrd="0" parTransId="{B000451E-EA5C-4E26-85A5-4959D9BD8948}" sibTransId="{9343D827-56BF-4AE1-AA83-20EF3F577304}"/>
    <dgm:cxn modelId="{BE611E4D-AE00-4EB8-AAF7-98D5E1C766E4}" type="presOf" srcId="{DCAE3894-3EC4-4947-8779-27C066CB393F}" destId="{6F99AACD-660A-4743-9887-E18AC9EE9F54}" srcOrd="0" destOrd="0" presId="urn:microsoft.com/office/officeart/2005/8/layout/cycle5"/>
    <dgm:cxn modelId="{7AC4D007-BD87-4133-82E2-DA47EF4B5520}" type="presOf" srcId="{A3A7E4F6-AA0C-461C-8F5A-ED6A432F10CD}" destId="{ADAFAC50-2393-420B-B7A9-ECE86B57F730}" srcOrd="0" destOrd="0" presId="urn:microsoft.com/office/officeart/2005/8/layout/cycle5"/>
    <dgm:cxn modelId="{88D87914-7DD6-4276-B6D0-E257A2C17D5A}" srcId="{A3A7E4F6-AA0C-461C-8F5A-ED6A432F10CD}" destId="{5316AB1D-C66D-4E8A-83A9-F26D996BC983}" srcOrd="2" destOrd="0" parTransId="{2006F60E-F158-4F36-8C15-307BD24068E6}" sibTransId="{636B806E-7970-4FB5-B550-41D894BEEEAC}"/>
    <dgm:cxn modelId="{354AB63D-A3C4-45A5-8338-953BF6B55DB9}" type="presOf" srcId="{548DB095-7E54-406D-A9DB-23791B530E62}" destId="{64D03BEE-7BE1-4B6C-ADF2-95126F776B0B}" srcOrd="0" destOrd="0" presId="urn:microsoft.com/office/officeart/2005/8/layout/cycle5"/>
    <dgm:cxn modelId="{9C13763C-BCE0-413F-BE0A-07F672F0EA28}" type="presOf" srcId="{9343D827-56BF-4AE1-AA83-20EF3F577304}" destId="{B5E9C195-470B-4B33-A995-BB554FCD0B8C}" srcOrd="0" destOrd="0" presId="urn:microsoft.com/office/officeart/2005/8/layout/cycle5"/>
    <dgm:cxn modelId="{75B5BD7A-7E91-493F-98F1-D3DBD51E7261}" srcId="{A3A7E4F6-AA0C-461C-8F5A-ED6A432F10CD}" destId="{548DB095-7E54-406D-A9DB-23791B530E62}" srcOrd="3" destOrd="0" parTransId="{65DBBD76-838E-4F5D-BC4E-B304AA4C1501}" sibTransId="{91D1D6E4-EC7D-4B92-A042-48ED926531A4}"/>
    <dgm:cxn modelId="{30449A36-895D-4DAD-9EB5-AB4A95780ACD}" type="presOf" srcId="{17870F47-A1C1-45FC-AB3B-97AD8870F59B}" destId="{CA485576-AC4E-4CCF-B1A4-DB9CD4172EBF}" srcOrd="0" destOrd="0" presId="urn:microsoft.com/office/officeart/2005/8/layout/cycle5"/>
    <dgm:cxn modelId="{427D8E4F-3A7B-49E1-AFD3-A54318F62FFC}" type="presOf" srcId="{636B806E-7970-4FB5-B550-41D894BEEEAC}" destId="{FCF5EE1B-61E2-41B3-992F-A75DEC91BAB8}" srcOrd="0" destOrd="0" presId="urn:microsoft.com/office/officeart/2005/8/layout/cycle5"/>
    <dgm:cxn modelId="{FAFF36D5-51ED-401E-B240-04112BF97E29}" type="presOf" srcId="{91D1D6E4-EC7D-4B92-A042-48ED926531A4}" destId="{7DE2C764-F0EC-4F79-AB4D-09AA7A1F61FD}" srcOrd="0" destOrd="0" presId="urn:microsoft.com/office/officeart/2005/8/layout/cycle5"/>
    <dgm:cxn modelId="{549F9911-1DFE-4250-9F2E-AA767F23352D}" srcId="{A3A7E4F6-AA0C-461C-8F5A-ED6A432F10CD}" destId="{DCAE3894-3EC4-4947-8779-27C066CB393F}" srcOrd="0" destOrd="0" parTransId="{A084E6A6-CFEB-4DB0-89B0-765D4DDEC28C}" sibTransId="{F171724D-13F4-4092-AF31-BDF128BC26EA}"/>
    <dgm:cxn modelId="{19699437-A1EF-4220-9493-82010C760279}" type="presParOf" srcId="{ADAFAC50-2393-420B-B7A9-ECE86B57F730}" destId="{6F99AACD-660A-4743-9887-E18AC9EE9F54}" srcOrd="0" destOrd="0" presId="urn:microsoft.com/office/officeart/2005/8/layout/cycle5"/>
    <dgm:cxn modelId="{E0E77D42-FE37-487E-B9F2-ADC287F42A30}" type="presParOf" srcId="{ADAFAC50-2393-420B-B7A9-ECE86B57F730}" destId="{90B42229-5EFD-4315-82BE-1B560A403C26}" srcOrd="1" destOrd="0" presId="urn:microsoft.com/office/officeart/2005/8/layout/cycle5"/>
    <dgm:cxn modelId="{194B12A3-297D-4E65-9504-8260FA5D4859}" type="presParOf" srcId="{ADAFAC50-2393-420B-B7A9-ECE86B57F730}" destId="{43FD412F-B849-4BCF-B991-012BFCF0782B}" srcOrd="2" destOrd="0" presId="urn:microsoft.com/office/officeart/2005/8/layout/cycle5"/>
    <dgm:cxn modelId="{2E98CACE-F3F6-4ECF-B314-93C407C5E76F}" type="presParOf" srcId="{ADAFAC50-2393-420B-B7A9-ECE86B57F730}" destId="{CA485576-AC4E-4CCF-B1A4-DB9CD4172EBF}" srcOrd="3" destOrd="0" presId="urn:microsoft.com/office/officeart/2005/8/layout/cycle5"/>
    <dgm:cxn modelId="{249E86B7-3317-4C0F-9C05-4CEE8AB3FAAC}" type="presParOf" srcId="{ADAFAC50-2393-420B-B7A9-ECE86B57F730}" destId="{8D896AC6-33D7-4D93-8C20-14C5E4B6D5D5}" srcOrd="4" destOrd="0" presId="urn:microsoft.com/office/officeart/2005/8/layout/cycle5"/>
    <dgm:cxn modelId="{FDD35563-B854-4D3C-B826-176F2FE2B856}" type="presParOf" srcId="{ADAFAC50-2393-420B-B7A9-ECE86B57F730}" destId="{B5E9C195-470B-4B33-A995-BB554FCD0B8C}" srcOrd="5" destOrd="0" presId="urn:microsoft.com/office/officeart/2005/8/layout/cycle5"/>
    <dgm:cxn modelId="{D6DB40E1-B58F-4B5F-A2AC-768E8213D422}" type="presParOf" srcId="{ADAFAC50-2393-420B-B7A9-ECE86B57F730}" destId="{6D436CE5-2154-47C6-A97D-3C67EF47BEBF}" srcOrd="6" destOrd="0" presId="urn:microsoft.com/office/officeart/2005/8/layout/cycle5"/>
    <dgm:cxn modelId="{11242E79-EE46-4607-81E9-31B2676D6707}" type="presParOf" srcId="{ADAFAC50-2393-420B-B7A9-ECE86B57F730}" destId="{A2FBF331-90CF-4D56-B907-4875816F6B4F}" srcOrd="7" destOrd="0" presId="urn:microsoft.com/office/officeart/2005/8/layout/cycle5"/>
    <dgm:cxn modelId="{7A45A273-51AD-4F3D-861A-0FB8EE5AE092}" type="presParOf" srcId="{ADAFAC50-2393-420B-B7A9-ECE86B57F730}" destId="{FCF5EE1B-61E2-41B3-992F-A75DEC91BAB8}" srcOrd="8" destOrd="0" presId="urn:microsoft.com/office/officeart/2005/8/layout/cycle5"/>
    <dgm:cxn modelId="{62BD0036-9DAB-4D71-8153-BBE65DD06862}" type="presParOf" srcId="{ADAFAC50-2393-420B-B7A9-ECE86B57F730}" destId="{64D03BEE-7BE1-4B6C-ADF2-95126F776B0B}" srcOrd="9" destOrd="0" presId="urn:microsoft.com/office/officeart/2005/8/layout/cycle5"/>
    <dgm:cxn modelId="{BF21F18B-7CB7-44B5-88C4-21449834770F}" type="presParOf" srcId="{ADAFAC50-2393-420B-B7A9-ECE86B57F730}" destId="{99647CDD-F17E-4E2D-BD1C-0A1F2775315D}" srcOrd="10" destOrd="0" presId="urn:microsoft.com/office/officeart/2005/8/layout/cycle5"/>
    <dgm:cxn modelId="{C469C9B2-A06E-4259-8DFB-833CA1DB8EB4}" type="presParOf" srcId="{ADAFAC50-2393-420B-B7A9-ECE86B57F730}" destId="{7DE2C764-F0EC-4F79-AB4D-09AA7A1F61FD}"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22D739-3A4D-4864-A49D-48EDEDF15984}" type="doc">
      <dgm:prSet loTypeId="urn:microsoft.com/office/officeart/2005/8/layout/radial3" loCatId="relationship" qsTypeId="urn:microsoft.com/office/officeart/2005/8/quickstyle/simple4" qsCatId="simple" csTypeId="urn:microsoft.com/office/officeart/2005/8/colors/colorful1#1" csCatId="colorful" phldr="1"/>
      <dgm:spPr/>
      <dgm:t>
        <a:bodyPr/>
        <a:lstStyle/>
        <a:p>
          <a:endParaRPr lang="nl-NL"/>
        </a:p>
      </dgm:t>
    </dgm:pt>
    <dgm:pt modelId="{5023A949-4874-4C94-A008-681B2947995A}">
      <dgm:prSet phldrT="[Tekst]" custT="1">
        <dgm:style>
          <a:lnRef idx="3">
            <a:schemeClr val="lt1"/>
          </a:lnRef>
          <a:fillRef idx="1">
            <a:schemeClr val="accent3"/>
          </a:fillRef>
          <a:effectRef idx="1">
            <a:schemeClr val="accent3"/>
          </a:effectRef>
          <a:fontRef idx="minor">
            <a:schemeClr val="lt1"/>
          </a:fontRef>
        </dgm:style>
      </dgm:prSet>
      <dgm:spPr>
        <a:solidFill>
          <a:schemeClr val="accent1"/>
        </a:solidFill>
        <a:ln>
          <a:noFill/>
        </a:ln>
      </dgm:spPr>
      <dgm:t>
        <a:bodyPr lIns="0" rIns="0"/>
        <a:lstStyle/>
        <a:p>
          <a:r>
            <a:rPr lang="nl-NL" sz="1600" b="1" smtClean="0">
              <a:solidFill>
                <a:schemeClr val="bg1"/>
              </a:solidFill>
              <a:effectLst/>
            </a:rPr>
            <a:t>Rollen in de werkmethode STS</a:t>
          </a:r>
          <a:endParaRPr lang="nl-NL" sz="1600" b="1" dirty="0">
            <a:solidFill>
              <a:schemeClr val="bg1"/>
            </a:solidFill>
            <a:effectLst/>
          </a:endParaRPr>
        </a:p>
      </dgm:t>
    </dgm:pt>
    <dgm:pt modelId="{E2E3D549-8283-458A-A170-CA54F76F2070}" type="parTrans" cxnId="{5BDAF4DE-FBE5-4B55-A2EC-B349074F5226}">
      <dgm:prSet/>
      <dgm:spPr/>
      <dgm:t>
        <a:bodyPr/>
        <a:lstStyle/>
        <a:p>
          <a:endParaRPr lang="nl-NL" sz="1400" b="1">
            <a:effectLst/>
          </a:endParaRPr>
        </a:p>
      </dgm:t>
    </dgm:pt>
    <dgm:pt modelId="{3BBC32AB-BA6D-443A-BF40-771773ED259F}" type="sibTrans" cxnId="{5BDAF4DE-FBE5-4B55-A2EC-B349074F5226}">
      <dgm:prSet/>
      <dgm:spPr/>
      <dgm:t>
        <a:bodyPr/>
        <a:lstStyle/>
        <a:p>
          <a:endParaRPr lang="nl-NL" sz="1400" b="1">
            <a:effectLst/>
          </a:endParaRPr>
        </a:p>
      </dgm:t>
    </dgm:pt>
    <dgm:pt modelId="{BF44835C-F8E6-489C-846F-9B877C185E79}">
      <dgm:prSet phldrT="[Tekst]" custT="1">
        <dgm:style>
          <a:lnRef idx="3">
            <a:schemeClr val="lt1"/>
          </a:lnRef>
          <a:fillRef idx="1">
            <a:schemeClr val="accent3"/>
          </a:fillRef>
          <a:effectRef idx="1">
            <a:schemeClr val="accent3"/>
          </a:effectRef>
          <a:fontRef idx="minor">
            <a:schemeClr val="lt1"/>
          </a:fontRef>
        </dgm:style>
      </dgm:prSet>
      <dgm:spPr>
        <a:solidFill>
          <a:schemeClr val="accent3"/>
        </a:solidFill>
        <a:ln>
          <a:noFill/>
        </a:ln>
      </dgm:spPr>
      <dgm:t>
        <a:bodyPr lIns="0" rIns="0"/>
        <a:lstStyle/>
        <a:p>
          <a:r>
            <a:rPr lang="nl-NL" sz="1200" b="1" smtClean="0">
              <a:solidFill>
                <a:schemeClr val="bg1"/>
              </a:solidFill>
              <a:effectLst/>
            </a:rPr>
            <a:t>Opdrachtgever</a:t>
          </a:r>
          <a:endParaRPr lang="nl-NL" sz="1200" b="1" dirty="0">
            <a:solidFill>
              <a:schemeClr val="bg1"/>
            </a:solidFill>
            <a:effectLst/>
          </a:endParaRPr>
        </a:p>
      </dgm:t>
    </dgm:pt>
    <dgm:pt modelId="{0F386E14-9183-4A96-9894-59B090DE3408}" type="parTrans" cxnId="{998BF840-45A2-4FFB-BFE8-F6E05AE00D06}">
      <dgm:prSet/>
      <dgm:spPr/>
      <dgm:t>
        <a:bodyPr/>
        <a:lstStyle/>
        <a:p>
          <a:endParaRPr lang="nl-NL" sz="1400" b="1">
            <a:effectLst/>
          </a:endParaRPr>
        </a:p>
      </dgm:t>
    </dgm:pt>
    <dgm:pt modelId="{EB806548-DAF8-42E9-A81B-93740CFFC686}" type="sibTrans" cxnId="{998BF840-45A2-4FFB-BFE8-F6E05AE00D06}">
      <dgm:prSet/>
      <dgm:spPr/>
      <dgm:t>
        <a:bodyPr/>
        <a:lstStyle/>
        <a:p>
          <a:endParaRPr lang="nl-NL" sz="1400" b="1">
            <a:effectLst/>
          </a:endParaRPr>
        </a:p>
      </dgm:t>
    </dgm:pt>
    <dgm:pt modelId="{9475ED0F-3AB9-4A17-8DD5-D6F7E0CC7635}">
      <dgm:prSet custT="1">
        <dgm:style>
          <a:lnRef idx="3">
            <a:schemeClr val="lt1"/>
          </a:lnRef>
          <a:fillRef idx="1">
            <a:schemeClr val="accent3"/>
          </a:fillRef>
          <a:effectRef idx="1">
            <a:schemeClr val="accent3"/>
          </a:effectRef>
          <a:fontRef idx="minor">
            <a:schemeClr val="lt1"/>
          </a:fontRef>
        </dgm:style>
      </dgm:prSet>
      <dgm:spPr>
        <a:solidFill>
          <a:schemeClr val="accent5"/>
        </a:solidFill>
        <a:ln>
          <a:noFill/>
        </a:ln>
      </dgm:spPr>
      <dgm:t>
        <a:bodyPr lIns="0" rIns="0"/>
        <a:lstStyle/>
        <a:p>
          <a:r>
            <a:rPr lang="nl-NL" sz="1200" b="1" dirty="0" smtClean="0">
              <a:solidFill>
                <a:schemeClr val="bg1"/>
              </a:solidFill>
              <a:effectLst/>
            </a:rPr>
            <a:t> STS Coach  </a:t>
          </a:r>
          <a:endParaRPr lang="nl-NL" sz="1200" b="1" dirty="0">
            <a:solidFill>
              <a:schemeClr val="bg1"/>
            </a:solidFill>
            <a:effectLst/>
          </a:endParaRPr>
        </a:p>
      </dgm:t>
    </dgm:pt>
    <dgm:pt modelId="{DF889BD7-0A43-4807-873B-7BAFCCD7B65A}" type="parTrans" cxnId="{2134AF34-F3A8-46DB-AF75-F5EC63245BE6}">
      <dgm:prSet/>
      <dgm:spPr/>
      <dgm:t>
        <a:bodyPr/>
        <a:lstStyle/>
        <a:p>
          <a:endParaRPr lang="nl-NL" sz="1400" b="1">
            <a:effectLst/>
          </a:endParaRPr>
        </a:p>
      </dgm:t>
    </dgm:pt>
    <dgm:pt modelId="{FB298757-E6BD-417E-BCBE-33B6C4C6700F}" type="sibTrans" cxnId="{2134AF34-F3A8-46DB-AF75-F5EC63245BE6}">
      <dgm:prSet/>
      <dgm:spPr/>
      <dgm:t>
        <a:bodyPr/>
        <a:lstStyle/>
        <a:p>
          <a:endParaRPr lang="nl-NL" sz="1400" b="1">
            <a:effectLst/>
          </a:endParaRPr>
        </a:p>
      </dgm:t>
    </dgm:pt>
    <dgm:pt modelId="{B76D65AE-ABF0-4B61-8477-0B329B008B65}">
      <dgm:prSet custT="1">
        <dgm:style>
          <a:lnRef idx="3">
            <a:schemeClr val="lt1"/>
          </a:lnRef>
          <a:fillRef idx="1">
            <a:schemeClr val="accent3"/>
          </a:fillRef>
          <a:effectRef idx="1">
            <a:schemeClr val="accent3"/>
          </a:effectRef>
          <a:fontRef idx="minor">
            <a:schemeClr val="lt1"/>
          </a:fontRef>
        </dgm:style>
      </dgm:prSet>
      <dgm:spPr>
        <a:solidFill>
          <a:schemeClr val="accent5"/>
        </a:solidFill>
        <a:ln>
          <a:noFill/>
        </a:ln>
      </dgm:spPr>
      <dgm:t>
        <a:bodyPr lIns="0" rIns="0"/>
        <a:lstStyle/>
        <a:p>
          <a:r>
            <a:rPr lang="nl-NL" sz="1200" b="1" smtClean="0">
              <a:solidFill>
                <a:schemeClr val="bg1"/>
              </a:solidFill>
              <a:effectLst/>
            </a:rPr>
            <a:t>Campagne manager</a:t>
          </a:r>
          <a:endParaRPr lang="nl-NL" sz="1200" b="1" dirty="0" smtClean="0">
            <a:solidFill>
              <a:schemeClr val="bg1"/>
            </a:solidFill>
            <a:effectLst/>
          </a:endParaRPr>
        </a:p>
      </dgm:t>
    </dgm:pt>
    <dgm:pt modelId="{F20CF653-E43A-4FA7-A9C8-F38C469E4943}" type="parTrans" cxnId="{76684026-1D96-4888-8B7D-A5E6869633C8}">
      <dgm:prSet/>
      <dgm:spPr/>
      <dgm:t>
        <a:bodyPr/>
        <a:lstStyle/>
        <a:p>
          <a:endParaRPr lang="nl-NL" sz="1400" b="1">
            <a:effectLst/>
          </a:endParaRPr>
        </a:p>
      </dgm:t>
    </dgm:pt>
    <dgm:pt modelId="{7F2F6682-C111-43D0-A7B2-5DEFFC2FF0A9}" type="sibTrans" cxnId="{76684026-1D96-4888-8B7D-A5E6869633C8}">
      <dgm:prSet/>
      <dgm:spPr/>
      <dgm:t>
        <a:bodyPr/>
        <a:lstStyle/>
        <a:p>
          <a:endParaRPr lang="nl-NL" sz="1400" b="1">
            <a:effectLst/>
          </a:endParaRPr>
        </a:p>
      </dgm:t>
    </dgm:pt>
    <dgm:pt modelId="{9EEAEA85-6807-434C-9C6F-0F2624B053E3}">
      <dgm:prSet custT="1">
        <dgm:style>
          <a:lnRef idx="3">
            <a:schemeClr val="lt1"/>
          </a:lnRef>
          <a:fillRef idx="1">
            <a:schemeClr val="accent3"/>
          </a:fillRef>
          <a:effectRef idx="1">
            <a:schemeClr val="accent3"/>
          </a:effectRef>
          <a:fontRef idx="minor">
            <a:schemeClr val="lt1"/>
          </a:fontRef>
        </dgm:style>
      </dgm:prSet>
      <dgm:spPr>
        <a:ln>
          <a:noFill/>
        </a:ln>
      </dgm:spPr>
      <dgm:t>
        <a:bodyPr lIns="0" rIns="0"/>
        <a:lstStyle/>
        <a:p>
          <a:r>
            <a:rPr lang="nl-NL" sz="1200" b="1" smtClean="0">
              <a:solidFill>
                <a:schemeClr val="bg1"/>
              </a:solidFill>
              <a:effectLst/>
            </a:rPr>
            <a:t>Ambassadeur</a:t>
          </a:r>
          <a:endParaRPr lang="nl-NL" sz="1200" b="1" dirty="0">
            <a:solidFill>
              <a:schemeClr val="bg1"/>
            </a:solidFill>
            <a:effectLst/>
          </a:endParaRPr>
        </a:p>
      </dgm:t>
    </dgm:pt>
    <dgm:pt modelId="{5912CD71-324B-4F70-8743-D5013D931C91}" type="parTrans" cxnId="{E5AA721C-72DE-4F5C-A09C-F386DE449E1A}">
      <dgm:prSet/>
      <dgm:spPr/>
      <dgm:t>
        <a:bodyPr/>
        <a:lstStyle/>
        <a:p>
          <a:endParaRPr lang="nl-NL" sz="1400" b="1">
            <a:effectLst/>
          </a:endParaRPr>
        </a:p>
      </dgm:t>
    </dgm:pt>
    <dgm:pt modelId="{F8932010-0FBF-4EF4-BF5B-3809E655FB9C}" type="sibTrans" cxnId="{E5AA721C-72DE-4F5C-A09C-F386DE449E1A}">
      <dgm:prSet/>
      <dgm:spPr/>
      <dgm:t>
        <a:bodyPr/>
        <a:lstStyle/>
        <a:p>
          <a:endParaRPr lang="nl-NL" sz="1400" b="1">
            <a:effectLst/>
          </a:endParaRPr>
        </a:p>
      </dgm:t>
    </dgm:pt>
    <dgm:pt modelId="{90EF0937-D3A8-4385-80D1-2286939ACC52}">
      <dgm:prSet custT="1">
        <dgm:style>
          <a:lnRef idx="3">
            <a:schemeClr val="lt1"/>
          </a:lnRef>
          <a:fillRef idx="1">
            <a:schemeClr val="accent3"/>
          </a:fillRef>
          <a:effectRef idx="1">
            <a:schemeClr val="accent3"/>
          </a:effectRef>
          <a:fontRef idx="minor">
            <a:schemeClr val="lt1"/>
          </a:fontRef>
        </dgm:style>
      </dgm:prSet>
      <dgm:spPr>
        <a:ln>
          <a:noFill/>
        </a:ln>
      </dgm:spPr>
      <dgm:t>
        <a:bodyPr lIns="0" rIns="0"/>
        <a:lstStyle/>
        <a:p>
          <a:r>
            <a:rPr lang="nl-NL" sz="1200" b="1" smtClean="0">
              <a:solidFill>
                <a:schemeClr val="bg1"/>
              </a:solidFill>
              <a:effectLst/>
            </a:rPr>
            <a:t>Talentpool beheerder (-s)</a:t>
          </a:r>
          <a:endParaRPr lang="nl-NL" sz="1200" b="1" dirty="0">
            <a:solidFill>
              <a:schemeClr val="bg1"/>
            </a:solidFill>
            <a:effectLst/>
          </a:endParaRPr>
        </a:p>
      </dgm:t>
    </dgm:pt>
    <dgm:pt modelId="{FDDFD9AA-7848-4BCC-8641-A089D3E919C5}" type="sibTrans" cxnId="{C2C59076-11B0-45FE-92DF-62A81ECC665C}">
      <dgm:prSet/>
      <dgm:spPr/>
      <dgm:t>
        <a:bodyPr/>
        <a:lstStyle/>
        <a:p>
          <a:endParaRPr lang="nl-NL" sz="1400" b="1">
            <a:effectLst/>
          </a:endParaRPr>
        </a:p>
      </dgm:t>
    </dgm:pt>
    <dgm:pt modelId="{C6722D45-E28B-4F60-ADF4-102FB4DDBE51}" type="parTrans" cxnId="{C2C59076-11B0-45FE-92DF-62A81ECC665C}">
      <dgm:prSet/>
      <dgm:spPr/>
      <dgm:t>
        <a:bodyPr/>
        <a:lstStyle/>
        <a:p>
          <a:endParaRPr lang="nl-NL" sz="1400" b="1">
            <a:effectLst/>
          </a:endParaRPr>
        </a:p>
      </dgm:t>
    </dgm:pt>
    <dgm:pt modelId="{B07A93A9-AA38-470F-B2DB-3A7A906D0D0C}">
      <dgm:prSet custT="1">
        <dgm:style>
          <a:lnRef idx="3">
            <a:schemeClr val="lt1"/>
          </a:lnRef>
          <a:fillRef idx="1">
            <a:schemeClr val="accent3"/>
          </a:fillRef>
          <a:effectRef idx="1">
            <a:schemeClr val="accent3"/>
          </a:effectRef>
          <a:fontRef idx="minor">
            <a:schemeClr val="lt1"/>
          </a:fontRef>
        </dgm:style>
      </dgm:prSet>
      <dgm:spPr>
        <a:solidFill>
          <a:schemeClr val="accent5"/>
        </a:solidFill>
        <a:ln>
          <a:noFill/>
        </a:ln>
      </dgm:spPr>
      <dgm:t>
        <a:bodyPr lIns="0" rIns="0"/>
        <a:lstStyle/>
        <a:p>
          <a:r>
            <a:rPr lang="nl-NL" sz="1200" b="1" smtClean="0">
              <a:solidFill>
                <a:schemeClr val="bg1"/>
              </a:solidFill>
              <a:effectLst/>
            </a:rPr>
            <a:t>WSTS proces- begeleider</a:t>
          </a:r>
          <a:endParaRPr lang="nl-NL" sz="1200" b="1" dirty="0" smtClean="0">
            <a:solidFill>
              <a:schemeClr val="bg1"/>
            </a:solidFill>
            <a:effectLst/>
          </a:endParaRPr>
        </a:p>
      </dgm:t>
    </dgm:pt>
    <dgm:pt modelId="{A42AC340-88C7-4C19-96B2-CA61F4BED546}" type="sibTrans" cxnId="{DA7F699B-C2C4-4153-A4F4-8673C072F7F1}">
      <dgm:prSet/>
      <dgm:spPr/>
      <dgm:t>
        <a:bodyPr/>
        <a:lstStyle/>
        <a:p>
          <a:endParaRPr lang="nl-NL" sz="1400" b="1">
            <a:effectLst/>
          </a:endParaRPr>
        </a:p>
      </dgm:t>
    </dgm:pt>
    <dgm:pt modelId="{A2FB1E6B-9A55-4D3D-B848-3172E71DC844}" type="parTrans" cxnId="{DA7F699B-C2C4-4153-A4F4-8673C072F7F1}">
      <dgm:prSet/>
      <dgm:spPr/>
      <dgm:t>
        <a:bodyPr/>
        <a:lstStyle/>
        <a:p>
          <a:endParaRPr lang="nl-NL" sz="1400" b="1">
            <a:effectLst/>
          </a:endParaRPr>
        </a:p>
      </dgm:t>
    </dgm:pt>
    <dgm:pt modelId="{EB92991B-7007-4B5A-B949-A54E498D6643}">
      <dgm:prSet custT="1">
        <dgm:style>
          <a:lnRef idx="3">
            <a:schemeClr val="lt1"/>
          </a:lnRef>
          <a:fillRef idx="1">
            <a:schemeClr val="accent3"/>
          </a:fillRef>
          <a:effectRef idx="1">
            <a:schemeClr val="accent3"/>
          </a:effectRef>
          <a:fontRef idx="minor">
            <a:schemeClr val="lt1"/>
          </a:fontRef>
        </dgm:style>
      </dgm:prSet>
      <dgm:spPr>
        <a:ln>
          <a:noFill/>
        </a:ln>
      </dgm:spPr>
      <dgm:t>
        <a:bodyPr lIns="0" rIns="0"/>
        <a:lstStyle/>
        <a:p>
          <a:r>
            <a:rPr lang="nl-NL" sz="1200" b="1" smtClean="0">
              <a:solidFill>
                <a:schemeClr val="bg1"/>
              </a:solidFill>
              <a:effectLst/>
            </a:rPr>
            <a:t>Coördinator</a:t>
          </a:r>
          <a:endParaRPr lang="nl-NL" sz="1200" b="1" dirty="0">
            <a:solidFill>
              <a:schemeClr val="bg1"/>
            </a:solidFill>
            <a:effectLst/>
          </a:endParaRPr>
        </a:p>
      </dgm:t>
    </dgm:pt>
    <dgm:pt modelId="{B8E23B70-8620-4C82-89DA-8DF29387533A}" type="parTrans" cxnId="{78BAF3CB-3C1D-4E45-A29B-65FD5B1DE14A}">
      <dgm:prSet/>
      <dgm:spPr/>
      <dgm:t>
        <a:bodyPr/>
        <a:lstStyle/>
        <a:p>
          <a:endParaRPr lang="nl-NL"/>
        </a:p>
      </dgm:t>
    </dgm:pt>
    <dgm:pt modelId="{C23B4204-35CE-41D4-91D8-9D391A279DC8}" type="sibTrans" cxnId="{78BAF3CB-3C1D-4E45-A29B-65FD5B1DE14A}">
      <dgm:prSet/>
      <dgm:spPr/>
      <dgm:t>
        <a:bodyPr/>
        <a:lstStyle/>
        <a:p>
          <a:endParaRPr lang="nl-NL"/>
        </a:p>
      </dgm:t>
    </dgm:pt>
    <dgm:pt modelId="{27057C9F-283E-47C2-83D6-9F4D8BBA8EE4}" type="pres">
      <dgm:prSet presAssocID="{8B22D739-3A4D-4864-A49D-48EDEDF15984}" presName="composite" presStyleCnt="0">
        <dgm:presLayoutVars>
          <dgm:chMax val="1"/>
          <dgm:dir/>
          <dgm:resizeHandles val="exact"/>
        </dgm:presLayoutVars>
      </dgm:prSet>
      <dgm:spPr/>
      <dgm:t>
        <a:bodyPr/>
        <a:lstStyle/>
        <a:p>
          <a:endParaRPr lang="nl-NL"/>
        </a:p>
      </dgm:t>
    </dgm:pt>
    <dgm:pt modelId="{1BFEBCFD-10EA-4E07-AF72-E115CD3993B3}" type="pres">
      <dgm:prSet presAssocID="{8B22D739-3A4D-4864-A49D-48EDEDF15984}" presName="radial" presStyleCnt="0">
        <dgm:presLayoutVars>
          <dgm:animLvl val="ctr"/>
        </dgm:presLayoutVars>
      </dgm:prSet>
      <dgm:spPr/>
      <dgm:t>
        <a:bodyPr/>
        <a:lstStyle/>
        <a:p>
          <a:endParaRPr lang="nl-NL"/>
        </a:p>
      </dgm:t>
    </dgm:pt>
    <dgm:pt modelId="{1320BCA4-3DD0-4646-A84A-4CB2454F0EE1}" type="pres">
      <dgm:prSet presAssocID="{5023A949-4874-4C94-A008-681B2947995A}" presName="centerShape" presStyleLbl="vennNode1" presStyleIdx="0" presStyleCnt="8" custScaleX="63315" custScaleY="63031" custLinFactNeighborX="738"/>
      <dgm:spPr/>
      <dgm:t>
        <a:bodyPr/>
        <a:lstStyle/>
        <a:p>
          <a:endParaRPr lang="nl-NL"/>
        </a:p>
      </dgm:t>
    </dgm:pt>
    <dgm:pt modelId="{2BCAC512-3B58-4B02-A7B0-4EDE7D3B0558}" type="pres">
      <dgm:prSet presAssocID="{BF44835C-F8E6-489C-846F-9B877C185E79}" presName="node" presStyleLbl="vennNode1" presStyleIdx="1" presStyleCnt="8" custScaleX="102523" custScaleY="72105" custRadScaleRad="89782" custRadScaleInc="2720">
        <dgm:presLayoutVars>
          <dgm:bulletEnabled val="1"/>
        </dgm:presLayoutVars>
      </dgm:prSet>
      <dgm:spPr/>
      <dgm:t>
        <a:bodyPr/>
        <a:lstStyle/>
        <a:p>
          <a:endParaRPr lang="nl-NL"/>
        </a:p>
      </dgm:t>
    </dgm:pt>
    <dgm:pt modelId="{33A168C3-DEA3-4583-A95D-45C5C8C0C268}" type="pres">
      <dgm:prSet presAssocID="{9475ED0F-3AB9-4A17-8DD5-D6F7E0CC7635}" presName="node" presStyleLbl="vennNode1" presStyleIdx="2" presStyleCnt="8" custScaleX="102523" custScaleY="72105" custRadScaleRad="102703" custRadScaleInc="17655">
        <dgm:presLayoutVars>
          <dgm:bulletEnabled val="1"/>
        </dgm:presLayoutVars>
      </dgm:prSet>
      <dgm:spPr/>
      <dgm:t>
        <a:bodyPr/>
        <a:lstStyle/>
        <a:p>
          <a:endParaRPr lang="nl-NL"/>
        </a:p>
      </dgm:t>
    </dgm:pt>
    <dgm:pt modelId="{B6F0325A-1B3B-414B-BD4C-092AF11CA745}" type="pres">
      <dgm:prSet presAssocID="{B76D65AE-ABF0-4B61-8477-0B329B008B65}" presName="node" presStyleLbl="vennNode1" presStyleIdx="3" presStyleCnt="8" custScaleX="102523" custScaleY="72105" custRadScaleRad="104939" custRadScaleInc="10407">
        <dgm:presLayoutVars>
          <dgm:bulletEnabled val="1"/>
        </dgm:presLayoutVars>
      </dgm:prSet>
      <dgm:spPr/>
      <dgm:t>
        <a:bodyPr/>
        <a:lstStyle/>
        <a:p>
          <a:endParaRPr lang="nl-NL"/>
        </a:p>
      </dgm:t>
    </dgm:pt>
    <dgm:pt modelId="{A8033066-6B34-4886-8678-F4D91B95C453}" type="pres">
      <dgm:prSet presAssocID="{B07A93A9-AA38-470F-B2DB-3A7A906D0D0C}" presName="node" presStyleLbl="vennNode1" presStyleIdx="4" presStyleCnt="8" custScaleX="102523" custScaleY="72105" custRadScaleRad="104689" custRadScaleInc="-2010">
        <dgm:presLayoutVars>
          <dgm:bulletEnabled val="1"/>
        </dgm:presLayoutVars>
      </dgm:prSet>
      <dgm:spPr/>
      <dgm:t>
        <a:bodyPr/>
        <a:lstStyle/>
        <a:p>
          <a:endParaRPr lang="nl-NL"/>
        </a:p>
      </dgm:t>
    </dgm:pt>
    <dgm:pt modelId="{DEEABA15-1893-408C-A7FA-890D6D6BC9EA}" type="pres">
      <dgm:prSet presAssocID="{90EF0937-D3A8-4385-80D1-2286939ACC52}" presName="node" presStyleLbl="vennNode1" presStyleIdx="5" presStyleCnt="8" custScaleX="102523" custScaleY="72105" custRadScaleRad="101256" custRadScaleInc="-2540">
        <dgm:presLayoutVars>
          <dgm:bulletEnabled val="1"/>
        </dgm:presLayoutVars>
      </dgm:prSet>
      <dgm:spPr/>
      <dgm:t>
        <a:bodyPr/>
        <a:lstStyle/>
        <a:p>
          <a:endParaRPr lang="nl-NL"/>
        </a:p>
      </dgm:t>
    </dgm:pt>
    <dgm:pt modelId="{0CB04B37-06C9-46AB-8BE4-69E3006BA9CE}" type="pres">
      <dgm:prSet presAssocID="{EB92991B-7007-4B5A-B949-A54E498D6643}" presName="node" presStyleLbl="vennNode1" presStyleIdx="6" presStyleCnt="8" custScaleX="102523" custScaleY="72105" custRadScaleRad="99955" custRadScaleInc="-12287">
        <dgm:presLayoutVars>
          <dgm:bulletEnabled val="1"/>
        </dgm:presLayoutVars>
      </dgm:prSet>
      <dgm:spPr/>
      <dgm:t>
        <a:bodyPr/>
        <a:lstStyle/>
        <a:p>
          <a:endParaRPr lang="nl-NL"/>
        </a:p>
      </dgm:t>
    </dgm:pt>
    <dgm:pt modelId="{21F93E2B-4C2E-47A5-9DF8-6DA11019A52B}" type="pres">
      <dgm:prSet presAssocID="{9EEAEA85-6807-434C-9C6F-0F2624B053E3}" presName="node" presStyleLbl="vennNode1" presStyleIdx="7" presStyleCnt="8" custScaleX="102523" custScaleY="72105" custRadScaleRad="99225" custRadScaleInc="-17549">
        <dgm:presLayoutVars>
          <dgm:bulletEnabled val="1"/>
        </dgm:presLayoutVars>
      </dgm:prSet>
      <dgm:spPr/>
      <dgm:t>
        <a:bodyPr/>
        <a:lstStyle/>
        <a:p>
          <a:endParaRPr lang="nl-NL"/>
        </a:p>
      </dgm:t>
    </dgm:pt>
  </dgm:ptLst>
  <dgm:cxnLst>
    <dgm:cxn modelId="{D9013851-D289-4E5D-B819-77C0A228B6D5}" type="presOf" srcId="{B07A93A9-AA38-470F-B2DB-3A7A906D0D0C}" destId="{A8033066-6B34-4886-8678-F4D91B95C453}" srcOrd="0" destOrd="0" presId="urn:microsoft.com/office/officeart/2005/8/layout/radial3"/>
    <dgm:cxn modelId="{211690A6-3961-4057-84FD-07558A81E567}" type="presOf" srcId="{9EEAEA85-6807-434C-9C6F-0F2624B053E3}" destId="{21F93E2B-4C2E-47A5-9DF8-6DA11019A52B}" srcOrd="0" destOrd="0" presId="urn:microsoft.com/office/officeart/2005/8/layout/radial3"/>
    <dgm:cxn modelId="{DE603C60-5965-4718-9CC1-19AE9A9B23AF}" type="presOf" srcId="{5023A949-4874-4C94-A008-681B2947995A}" destId="{1320BCA4-3DD0-4646-A84A-4CB2454F0EE1}" srcOrd="0" destOrd="0" presId="urn:microsoft.com/office/officeart/2005/8/layout/radial3"/>
    <dgm:cxn modelId="{06E41887-E4E6-46EA-9A41-DD59ABBAF4C9}" type="presOf" srcId="{90EF0937-D3A8-4385-80D1-2286939ACC52}" destId="{DEEABA15-1893-408C-A7FA-890D6D6BC9EA}" srcOrd="0" destOrd="0" presId="urn:microsoft.com/office/officeart/2005/8/layout/radial3"/>
    <dgm:cxn modelId="{7AFB6DC3-F092-4400-81E0-8A3EA88310B1}" type="presOf" srcId="{B76D65AE-ABF0-4B61-8477-0B329B008B65}" destId="{B6F0325A-1B3B-414B-BD4C-092AF11CA745}" srcOrd="0" destOrd="0" presId="urn:microsoft.com/office/officeart/2005/8/layout/radial3"/>
    <dgm:cxn modelId="{5BDAF4DE-FBE5-4B55-A2EC-B349074F5226}" srcId="{8B22D739-3A4D-4864-A49D-48EDEDF15984}" destId="{5023A949-4874-4C94-A008-681B2947995A}" srcOrd="0" destOrd="0" parTransId="{E2E3D549-8283-458A-A170-CA54F76F2070}" sibTransId="{3BBC32AB-BA6D-443A-BF40-771773ED259F}"/>
    <dgm:cxn modelId="{472D525B-C2C9-4E00-B011-B445B04AE008}" type="presOf" srcId="{9475ED0F-3AB9-4A17-8DD5-D6F7E0CC7635}" destId="{33A168C3-DEA3-4583-A95D-45C5C8C0C268}" srcOrd="0" destOrd="0" presId="urn:microsoft.com/office/officeart/2005/8/layout/radial3"/>
    <dgm:cxn modelId="{C2C59076-11B0-45FE-92DF-62A81ECC665C}" srcId="{5023A949-4874-4C94-A008-681B2947995A}" destId="{90EF0937-D3A8-4385-80D1-2286939ACC52}" srcOrd="4" destOrd="0" parTransId="{C6722D45-E28B-4F60-ADF4-102FB4DDBE51}" sibTransId="{FDDFD9AA-7848-4BCC-8641-A089D3E919C5}"/>
    <dgm:cxn modelId="{78BAF3CB-3C1D-4E45-A29B-65FD5B1DE14A}" srcId="{5023A949-4874-4C94-A008-681B2947995A}" destId="{EB92991B-7007-4B5A-B949-A54E498D6643}" srcOrd="5" destOrd="0" parTransId="{B8E23B70-8620-4C82-89DA-8DF29387533A}" sibTransId="{C23B4204-35CE-41D4-91D8-9D391A279DC8}"/>
    <dgm:cxn modelId="{998BF840-45A2-4FFB-BFE8-F6E05AE00D06}" srcId="{5023A949-4874-4C94-A008-681B2947995A}" destId="{BF44835C-F8E6-489C-846F-9B877C185E79}" srcOrd="0" destOrd="0" parTransId="{0F386E14-9183-4A96-9894-59B090DE3408}" sibTransId="{EB806548-DAF8-42E9-A81B-93740CFFC686}"/>
    <dgm:cxn modelId="{E3173EEC-BB4E-42C1-AD84-739D4779D5DC}" type="presOf" srcId="{EB92991B-7007-4B5A-B949-A54E498D6643}" destId="{0CB04B37-06C9-46AB-8BE4-69E3006BA9CE}" srcOrd="0" destOrd="0" presId="urn:microsoft.com/office/officeart/2005/8/layout/radial3"/>
    <dgm:cxn modelId="{E5AA721C-72DE-4F5C-A09C-F386DE449E1A}" srcId="{5023A949-4874-4C94-A008-681B2947995A}" destId="{9EEAEA85-6807-434C-9C6F-0F2624B053E3}" srcOrd="6" destOrd="0" parTransId="{5912CD71-324B-4F70-8743-D5013D931C91}" sibTransId="{F8932010-0FBF-4EF4-BF5B-3809E655FB9C}"/>
    <dgm:cxn modelId="{76684026-1D96-4888-8B7D-A5E6869633C8}" srcId="{5023A949-4874-4C94-A008-681B2947995A}" destId="{B76D65AE-ABF0-4B61-8477-0B329B008B65}" srcOrd="2" destOrd="0" parTransId="{F20CF653-E43A-4FA7-A9C8-F38C469E4943}" sibTransId="{7F2F6682-C111-43D0-A7B2-5DEFFC2FF0A9}"/>
    <dgm:cxn modelId="{408794FC-9DB1-496C-B6F5-DADE436BDA53}" type="presOf" srcId="{8B22D739-3A4D-4864-A49D-48EDEDF15984}" destId="{27057C9F-283E-47C2-83D6-9F4D8BBA8EE4}" srcOrd="0" destOrd="0" presId="urn:microsoft.com/office/officeart/2005/8/layout/radial3"/>
    <dgm:cxn modelId="{2134AF34-F3A8-46DB-AF75-F5EC63245BE6}" srcId="{5023A949-4874-4C94-A008-681B2947995A}" destId="{9475ED0F-3AB9-4A17-8DD5-D6F7E0CC7635}" srcOrd="1" destOrd="0" parTransId="{DF889BD7-0A43-4807-873B-7BAFCCD7B65A}" sibTransId="{FB298757-E6BD-417E-BCBE-33B6C4C6700F}"/>
    <dgm:cxn modelId="{57933A85-E08F-4CE3-A546-7AED73AAFF8C}" type="presOf" srcId="{BF44835C-F8E6-489C-846F-9B877C185E79}" destId="{2BCAC512-3B58-4B02-A7B0-4EDE7D3B0558}" srcOrd="0" destOrd="0" presId="urn:microsoft.com/office/officeart/2005/8/layout/radial3"/>
    <dgm:cxn modelId="{DA7F699B-C2C4-4153-A4F4-8673C072F7F1}" srcId="{5023A949-4874-4C94-A008-681B2947995A}" destId="{B07A93A9-AA38-470F-B2DB-3A7A906D0D0C}" srcOrd="3" destOrd="0" parTransId="{A2FB1E6B-9A55-4D3D-B848-3172E71DC844}" sibTransId="{A42AC340-88C7-4C19-96B2-CA61F4BED546}"/>
    <dgm:cxn modelId="{45953278-6304-4261-B823-99C6DCEBCC15}" type="presParOf" srcId="{27057C9F-283E-47C2-83D6-9F4D8BBA8EE4}" destId="{1BFEBCFD-10EA-4E07-AF72-E115CD3993B3}" srcOrd="0" destOrd="0" presId="urn:microsoft.com/office/officeart/2005/8/layout/radial3"/>
    <dgm:cxn modelId="{969D054F-D690-4208-BECA-E156F3E08AAB}" type="presParOf" srcId="{1BFEBCFD-10EA-4E07-AF72-E115CD3993B3}" destId="{1320BCA4-3DD0-4646-A84A-4CB2454F0EE1}" srcOrd="0" destOrd="0" presId="urn:microsoft.com/office/officeart/2005/8/layout/radial3"/>
    <dgm:cxn modelId="{45F07806-1049-44CB-A6E4-DA6301ADA813}" type="presParOf" srcId="{1BFEBCFD-10EA-4E07-AF72-E115CD3993B3}" destId="{2BCAC512-3B58-4B02-A7B0-4EDE7D3B0558}" srcOrd="1" destOrd="0" presId="urn:microsoft.com/office/officeart/2005/8/layout/radial3"/>
    <dgm:cxn modelId="{3F17FF5F-12FC-4EA7-9A77-CC964ED0919F}" type="presParOf" srcId="{1BFEBCFD-10EA-4E07-AF72-E115CD3993B3}" destId="{33A168C3-DEA3-4583-A95D-45C5C8C0C268}" srcOrd="2" destOrd="0" presId="urn:microsoft.com/office/officeart/2005/8/layout/radial3"/>
    <dgm:cxn modelId="{A0EDAE51-7138-4078-AA46-7882AB1CC5E4}" type="presParOf" srcId="{1BFEBCFD-10EA-4E07-AF72-E115CD3993B3}" destId="{B6F0325A-1B3B-414B-BD4C-092AF11CA745}" srcOrd="3" destOrd="0" presId="urn:microsoft.com/office/officeart/2005/8/layout/radial3"/>
    <dgm:cxn modelId="{E965BE64-94F1-4787-975E-912EE7E5EC1E}" type="presParOf" srcId="{1BFEBCFD-10EA-4E07-AF72-E115CD3993B3}" destId="{A8033066-6B34-4886-8678-F4D91B95C453}" srcOrd="4" destOrd="0" presId="urn:microsoft.com/office/officeart/2005/8/layout/radial3"/>
    <dgm:cxn modelId="{F5838FEE-F5A4-44E9-AD51-AB8DE8E5430A}" type="presParOf" srcId="{1BFEBCFD-10EA-4E07-AF72-E115CD3993B3}" destId="{DEEABA15-1893-408C-A7FA-890D6D6BC9EA}" srcOrd="5" destOrd="0" presId="urn:microsoft.com/office/officeart/2005/8/layout/radial3"/>
    <dgm:cxn modelId="{25AFDF5C-CF61-4BA1-BC01-393EDEF23956}" type="presParOf" srcId="{1BFEBCFD-10EA-4E07-AF72-E115CD3993B3}" destId="{0CB04B37-06C9-46AB-8BE4-69E3006BA9CE}" srcOrd="6" destOrd="0" presId="urn:microsoft.com/office/officeart/2005/8/layout/radial3"/>
    <dgm:cxn modelId="{BDD68985-7279-435E-9C79-64DAFEF14734}" type="presParOf" srcId="{1BFEBCFD-10EA-4E07-AF72-E115CD3993B3}" destId="{21F93E2B-4C2E-47A5-9DF8-6DA11019A52B}" srcOrd="7"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A88BF1-18B3-4491-A76A-8D2CF8E63886}" type="doc">
      <dgm:prSet loTypeId="urn:microsoft.com/office/officeart/2005/8/layout/hProcess4" loCatId="process" qsTypeId="urn:microsoft.com/office/officeart/2005/8/quickstyle/3d9" qsCatId="3D" csTypeId="urn:microsoft.com/office/officeart/2005/8/colors/accent1_2" csCatId="accent1" phldr="1"/>
      <dgm:spPr/>
      <dgm:t>
        <a:bodyPr/>
        <a:lstStyle/>
        <a:p>
          <a:endParaRPr lang="nl-NL"/>
        </a:p>
      </dgm:t>
    </dgm:pt>
    <dgm:pt modelId="{29066C98-08B1-4ED0-B146-0FC16C5C8957}">
      <dgm:prSet phldrT="[Tekst]"/>
      <dgm:spPr/>
      <dgm:t>
        <a:bodyPr/>
        <a:lstStyle/>
        <a:p>
          <a:r>
            <a:rPr lang="nl-NL" b="1" dirty="0" smtClean="0"/>
            <a:t>Advertenties</a:t>
          </a:r>
          <a:r>
            <a:rPr lang="nl-NL" dirty="0" smtClean="0"/>
            <a:t> </a:t>
          </a:r>
          <a:br>
            <a:rPr lang="nl-NL" dirty="0" smtClean="0"/>
          </a:br>
          <a:r>
            <a:rPr lang="nl-NL" dirty="0" smtClean="0"/>
            <a:t>(online / </a:t>
          </a:r>
          <a:r>
            <a:rPr lang="nl-NL" dirty="0" err="1" smtClean="0"/>
            <a:t>getargette</a:t>
          </a:r>
          <a:r>
            <a:rPr lang="nl-NL" dirty="0" smtClean="0"/>
            <a:t>)</a:t>
          </a:r>
          <a:endParaRPr lang="nl-NL" dirty="0"/>
        </a:p>
      </dgm:t>
    </dgm:pt>
    <dgm:pt modelId="{055AD3F0-9618-4E00-A130-C64208C6DC94}" type="parTrans" cxnId="{C8447CA5-07B2-4856-9479-5D3EAF9A261C}">
      <dgm:prSet/>
      <dgm:spPr/>
      <dgm:t>
        <a:bodyPr/>
        <a:lstStyle/>
        <a:p>
          <a:endParaRPr lang="nl-NL"/>
        </a:p>
      </dgm:t>
    </dgm:pt>
    <dgm:pt modelId="{CBF48B59-A7F6-4804-81E4-033EACC9A987}" type="sibTrans" cxnId="{C8447CA5-07B2-4856-9479-5D3EAF9A261C}">
      <dgm:prSet/>
      <dgm:spPr/>
      <dgm:t>
        <a:bodyPr/>
        <a:lstStyle/>
        <a:p>
          <a:endParaRPr lang="nl-NL"/>
        </a:p>
      </dgm:t>
    </dgm:pt>
    <dgm:pt modelId="{283B98DF-8A1B-4A78-B8D3-7EF5FD2CCDCB}">
      <dgm:prSet phldrT="[Tekst]"/>
      <dgm:spPr/>
      <dgm:t>
        <a:bodyPr/>
        <a:lstStyle/>
        <a:p>
          <a:r>
            <a:rPr lang="nl-NL" dirty="0" smtClean="0">
              <a:solidFill>
                <a:schemeClr val="accent1"/>
              </a:solidFill>
            </a:rPr>
            <a:t>Facebook / </a:t>
          </a:r>
          <a:r>
            <a:rPr lang="nl-NL" dirty="0" err="1" smtClean="0">
              <a:solidFill>
                <a:schemeClr val="accent1"/>
              </a:solidFill>
            </a:rPr>
            <a:t>Linkedin</a:t>
          </a:r>
          <a:r>
            <a:rPr lang="nl-NL" dirty="0" smtClean="0">
              <a:solidFill>
                <a:schemeClr val="accent1"/>
              </a:solidFill>
            </a:rPr>
            <a:t>  </a:t>
          </a:r>
          <a:r>
            <a:rPr lang="nl-NL" dirty="0" err="1" smtClean="0">
              <a:solidFill>
                <a:schemeClr val="accent1"/>
              </a:solidFill>
            </a:rPr>
            <a:t>Adds</a:t>
          </a:r>
          <a:endParaRPr lang="nl-NL" dirty="0">
            <a:solidFill>
              <a:schemeClr val="accent1"/>
            </a:solidFill>
          </a:endParaRPr>
        </a:p>
      </dgm:t>
    </dgm:pt>
    <dgm:pt modelId="{4684909D-8104-497E-9D8E-5CAC923B5F85}" type="parTrans" cxnId="{301E15E2-9814-4A56-BF91-181285EF55C0}">
      <dgm:prSet/>
      <dgm:spPr/>
      <dgm:t>
        <a:bodyPr/>
        <a:lstStyle/>
        <a:p>
          <a:endParaRPr lang="nl-NL"/>
        </a:p>
      </dgm:t>
    </dgm:pt>
    <dgm:pt modelId="{2600B6EE-68FD-4A9F-8FA1-1829D078A740}" type="sibTrans" cxnId="{301E15E2-9814-4A56-BF91-181285EF55C0}">
      <dgm:prSet/>
      <dgm:spPr/>
      <dgm:t>
        <a:bodyPr/>
        <a:lstStyle/>
        <a:p>
          <a:endParaRPr lang="nl-NL"/>
        </a:p>
      </dgm:t>
    </dgm:pt>
    <dgm:pt modelId="{9E1AC75C-437D-428F-81F8-0A2B28F6B67C}">
      <dgm:prSet phldrT="[Tekst]"/>
      <dgm:spPr/>
      <dgm:t>
        <a:bodyPr/>
        <a:lstStyle/>
        <a:p>
          <a:r>
            <a:rPr lang="nl-NL" b="1" dirty="0" smtClean="0"/>
            <a:t>Landingspagina </a:t>
          </a:r>
          <a:r>
            <a:rPr lang="nl-NL" dirty="0" smtClean="0"/>
            <a:t/>
          </a:r>
          <a:br>
            <a:rPr lang="nl-NL" dirty="0" smtClean="0"/>
          </a:br>
          <a:r>
            <a:rPr lang="nl-NL" dirty="0" smtClean="0"/>
            <a:t>(organisatie website)</a:t>
          </a:r>
          <a:endParaRPr lang="nl-NL" dirty="0"/>
        </a:p>
      </dgm:t>
    </dgm:pt>
    <dgm:pt modelId="{8667F460-46E1-4A01-9F08-7C0CA2ACB2F2}" type="parTrans" cxnId="{62773EF4-6621-4B71-8683-C85591CFF697}">
      <dgm:prSet/>
      <dgm:spPr/>
      <dgm:t>
        <a:bodyPr/>
        <a:lstStyle/>
        <a:p>
          <a:endParaRPr lang="nl-NL"/>
        </a:p>
      </dgm:t>
    </dgm:pt>
    <dgm:pt modelId="{7DBE08C8-A52F-4A84-9B5E-BEC3F5367E78}" type="sibTrans" cxnId="{62773EF4-6621-4B71-8683-C85591CFF697}">
      <dgm:prSet/>
      <dgm:spPr/>
      <dgm:t>
        <a:bodyPr/>
        <a:lstStyle/>
        <a:p>
          <a:endParaRPr lang="nl-NL"/>
        </a:p>
      </dgm:t>
    </dgm:pt>
    <dgm:pt modelId="{58D1B7D5-3271-40D5-9D14-C314337560BF}">
      <dgm:prSet phldrT="[Tekst]"/>
      <dgm:spPr/>
      <dgm:t>
        <a:bodyPr/>
        <a:lstStyle/>
        <a:p>
          <a:r>
            <a:rPr lang="nl-NL" dirty="0" smtClean="0">
              <a:solidFill>
                <a:schemeClr val="accent1"/>
              </a:solidFill>
            </a:rPr>
            <a:t>Doorlopende vacature</a:t>
          </a:r>
          <a:endParaRPr lang="nl-NL" dirty="0">
            <a:solidFill>
              <a:schemeClr val="accent1"/>
            </a:solidFill>
          </a:endParaRPr>
        </a:p>
      </dgm:t>
    </dgm:pt>
    <dgm:pt modelId="{14A31ED1-ADC3-402D-9CD1-FD8152073AE8}" type="parTrans" cxnId="{ED841421-9576-40CC-95B9-090E116AABCF}">
      <dgm:prSet/>
      <dgm:spPr/>
      <dgm:t>
        <a:bodyPr/>
        <a:lstStyle/>
        <a:p>
          <a:endParaRPr lang="nl-NL"/>
        </a:p>
      </dgm:t>
    </dgm:pt>
    <dgm:pt modelId="{44A56368-6223-4F54-BD20-96398A76D32A}" type="sibTrans" cxnId="{ED841421-9576-40CC-95B9-090E116AABCF}">
      <dgm:prSet/>
      <dgm:spPr/>
      <dgm:t>
        <a:bodyPr/>
        <a:lstStyle/>
        <a:p>
          <a:endParaRPr lang="nl-NL"/>
        </a:p>
      </dgm:t>
    </dgm:pt>
    <dgm:pt modelId="{FED88E34-057F-4567-AC35-7EFCAA4527EE}">
      <dgm:prSet phldrT="[Tekst]"/>
      <dgm:spPr/>
      <dgm:t>
        <a:bodyPr/>
        <a:lstStyle/>
        <a:p>
          <a:r>
            <a:rPr lang="nl-NL" b="1" dirty="0" smtClean="0"/>
            <a:t>Contact generator </a:t>
          </a:r>
          <a:r>
            <a:rPr lang="nl-NL" dirty="0" smtClean="0"/>
            <a:t>(landingspagina)</a:t>
          </a:r>
        </a:p>
      </dgm:t>
    </dgm:pt>
    <dgm:pt modelId="{D8D61DAD-7458-401E-8FFE-FFF8CC8C579A}" type="parTrans" cxnId="{A90A39B8-EE91-4929-81D8-DEA2184A383E}">
      <dgm:prSet/>
      <dgm:spPr/>
      <dgm:t>
        <a:bodyPr/>
        <a:lstStyle/>
        <a:p>
          <a:endParaRPr lang="nl-NL"/>
        </a:p>
      </dgm:t>
    </dgm:pt>
    <dgm:pt modelId="{81736CC9-059F-4BF3-AE34-DA1569963C7D}" type="sibTrans" cxnId="{A90A39B8-EE91-4929-81D8-DEA2184A383E}">
      <dgm:prSet/>
      <dgm:spPr/>
      <dgm:t>
        <a:bodyPr/>
        <a:lstStyle/>
        <a:p>
          <a:endParaRPr lang="nl-NL"/>
        </a:p>
      </dgm:t>
    </dgm:pt>
    <dgm:pt modelId="{55E3CE42-A364-439C-966B-314B5A11FC67}">
      <dgm:prSet phldrT="[Tekst]"/>
      <dgm:spPr/>
      <dgm:t>
        <a:bodyPr/>
        <a:lstStyle/>
        <a:p>
          <a:r>
            <a:rPr lang="nl-NL" dirty="0" smtClean="0">
              <a:solidFill>
                <a:schemeClr val="accent1"/>
              </a:solidFill>
            </a:rPr>
            <a:t>Actieknop (aanmelden voor meeloopdag, </a:t>
          </a:r>
          <a:r>
            <a:rPr lang="nl-NL" dirty="0" err="1" smtClean="0">
              <a:solidFill>
                <a:schemeClr val="accent1"/>
              </a:solidFill>
            </a:rPr>
            <a:t>vakevent</a:t>
          </a:r>
          <a:r>
            <a:rPr lang="nl-NL" dirty="0" smtClean="0">
              <a:solidFill>
                <a:schemeClr val="accent1"/>
              </a:solidFill>
            </a:rPr>
            <a:t>, sollicitatie, of andere call-</a:t>
          </a:r>
          <a:r>
            <a:rPr lang="nl-NL" dirty="0" err="1" smtClean="0">
              <a:solidFill>
                <a:schemeClr val="accent1"/>
              </a:solidFill>
            </a:rPr>
            <a:t>to</a:t>
          </a:r>
          <a:r>
            <a:rPr lang="nl-NL" dirty="0" smtClean="0">
              <a:solidFill>
                <a:schemeClr val="accent1"/>
              </a:solidFill>
            </a:rPr>
            <a:t>-action</a:t>
          </a:r>
          <a:endParaRPr lang="nl-NL" dirty="0">
            <a:solidFill>
              <a:schemeClr val="accent1"/>
            </a:solidFill>
          </a:endParaRPr>
        </a:p>
      </dgm:t>
    </dgm:pt>
    <dgm:pt modelId="{8D0C68C5-D3E6-403F-9C08-86636F41ADD0}" type="parTrans" cxnId="{2F22FCE4-BD6B-4B20-BF53-B6D31F3BFA53}">
      <dgm:prSet/>
      <dgm:spPr/>
      <dgm:t>
        <a:bodyPr/>
        <a:lstStyle/>
        <a:p>
          <a:endParaRPr lang="nl-NL"/>
        </a:p>
      </dgm:t>
    </dgm:pt>
    <dgm:pt modelId="{A755AFD3-E070-4481-A0F5-D6EA235A7DAA}" type="sibTrans" cxnId="{2F22FCE4-BD6B-4B20-BF53-B6D31F3BFA53}">
      <dgm:prSet/>
      <dgm:spPr/>
      <dgm:t>
        <a:bodyPr/>
        <a:lstStyle/>
        <a:p>
          <a:endParaRPr lang="nl-NL"/>
        </a:p>
      </dgm:t>
    </dgm:pt>
    <dgm:pt modelId="{625666DE-DD62-4070-AAE4-59D3699E5196}">
      <dgm:prSet phldrT="[Tekst]"/>
      <dgm:spPr/>
      <dgm:t>
        <a:bodyPr/>
        <a:lstStyle/>
        <a:p>
          <a:r>
            <a:rPr lang="nl-NL" dirty="0" err="1" smtClean="0">
              <a:solidFill>
                <a:schemeClr val="accent1"/>
              </a:solidFill>
            </a:rPr>
            <a:t>Goolge</a:t>
          </a:r>
          <a:r>
            <a:rPr lang="nl-NL" dirty="0" smtClean="0">
              <a:solidFill>
                <a:schemeClr val="accent1"/>
              </a:solidFill>
            </a:rPr>
            <a:t> Tekst  / Beeld </a:t>
          </a:r>
          <a:r>
            <a:rPr lang="nl-NL" dirty="0" err="1" smtClean="0">
              <a:solidFill>
                <a:schemeClr val="accent1"/>
              </a:solidFill>
            </a:rPr>
            <a:t>Adds</a:t>
          </a:r>
          <a:endParaRPr lang="nl-NL" dirty="0">
            <a:solidFill>
              <a:schemeClr val="accent1"/>
            </a:solidFill>
          </a:endParaRPr>
        </a:p>
      </dgm:t>
    </dgm:pt>
    <dgm:pt modelId="{AE9EE36A-BAA6-46EB-98AC-F7809038E87D}" type="parTrans" cxnId="{6FCAB83A-04A4-4775-BBAB-A871E1554EED}">
      <dgm:prSet/>
      <dgm:spPr/>
      <dgm:t>
        <a:bodyPr/>
        <a:lstStyle/>
        <a:p>
          <a:endParaRPr lang="nl-NL"/>
        </a:p>
      </dgm:t>
    </dgm:pt>
    <dgm:pt modelId="{5A794285-4223-4C38-9FA3-B4E5A41EE9B5}" type="sibTrans" cxnId="{6FCAB83A-04A4-4775-BBAB-A871E1554EED}">
      <dgm:prSet/>
      <dgm:spPr/>
      <dgm:t>
        <a:bodyPr/>
        <a:lstStyle/>
        <a:p>
          <a:endParaRPr lang="nl-NL"/>
        </a:p>
      </dgm:t>
    </dgm:pt>
    <dgm:pt modelId="{5D6F279F-FD54-4E10-90D3-9186B6AE99F0}">
      <dgm:prSet phldrT="[Tekst]"/>
      <dgm:spPr/>
      <dgm:t>
        <a:bodyPr/>
        <a:lstStyle/>
        <a:p>
          <a:r>
            <a:rPr lang="nl-NL" dirty="0" smtClean="0">
              <a:solidFill>
                <a:schemeClr val="accent1"/>
              </a:solidFill>
            </a:rPr>
            <a:t> Direct </a:t>
          </a:r>
          <a:r>
            <a:rPr lang="nl-NL" dirty="0" err="1" smtClean="0">
              <a:solidFill>
                <a:schemeClr val="accent1"/>
              </a:solidFill>
            </a:rPr>
            <a:t>mailings</a:t>
          </a:r>
          <a:endParaRPr lang="nl-NL" dirty="0">
            <a:solidFill>
              <a:schemeClr val="accent1"/>
            </a:solidFill>
          </a:endParaRPr>
        </a:p>
      </dgm:t>
    </dgm:pt>
    <dgm:pt modelId="{6496CE47-9746-4A4A-A4C5-5A51EE3E3E1C}" type="parTrans" cxnId="{9352B2A0-19AE-4F97-B1D6-3A54169760BD}">
      <dgm:prSet/>
      <dgm:spPr/>
      <dgm:t>
        <a:bodyPr/>
        <a:lstStyle/>
        <a:p>
          <a:endParaRPr lang="nl-NL"/>
        </a:p>
      </dgm:t>
    </dgm:pt>
    <dgm:pt modelId="{D10EDA06-D565-460F-96E9-EC7171522597}" type="sibTrans" cxnId="{9352B2A0-19AE-4F97-B1D6-3A54169760BD}">
      <dgm:prSet/>
      <dgm:spPr/>
      <dgm:t>
        <a:bodyPr/>
        <a:lstStyle/>
        <a:p>
          <a:endParaRPr lang="nl-NL"/>
        </a:p>
      </dgm:t>
    </dgm:pt>
    <dgm:pt modelId="{B7609695-5B6A-418A-BC40-B5AEA8F322DA}">
      <dgm:prSet phldrT="[Tekst]"/>
      <dgm:spPr/>
      <dgm:t>
        <a:bodyPr/>
        <a:lstStyle/>
        <a:p>
          <a:r>
            <a:rPr lang="nl-NL" dirty="0" err="1" smtClean="0">
              <a:solidFill>
                <a:schemeClr val="accent1"/>
              </a:solidFill>
            </a:rPr>
            <a:t>Jobpostings</a:t>
          </a:r>
          <a:r>
            <a:rPr lang="nl-NL" dirty="0" smtClean="0">
              <a:solidFill>
                <a:schemeClr val="accent1"/>
              </a:solidFill>
            </a:rPr>
            <a:t> Niche / </a:t>
          </a:r>
          <a:r>
            <a:rPr lang="nl-NL" dirty="0" err="1" smtClean="0">
              <a:solidFill>
                <a:schemeClr val="accent1"/>
              </a:solidFill>
            </a:rPr>
            <a:t>Vertical</a:t>
          </a:r>
          <a:r>
            <a:rPr lang="nl-NL" dirty="0" smtClean="0">
              <a:solidFill>
                <a:schemeClr val="accent1"/>
              </a:solidFill>
            </a:rPr>
            <a:t> (Indeed)</a:t>
          </a:r>
          <a:endParaRPr lang="nl-NL" dirty="0">
            <a:solidFill>
              <a:schemeClr val="accent1"/>
            </a:solidFill>
          </a:endParaRPr>
        </a:p>
      </dgm:t>
    </dgm:pt>
    <dgm:pt modelId="{743E1CE7-2324-47E3-8C6E-6A77F49984D8}" type="parTrans" cxnId="{C1151B17-BFD4-472F-907D-24260373CB94}">
      <dgm:prSet/>
      <dgm:spPr/>
      <dgm:t>
        <a:bodyPr/>
        <a:lstStyle/>
        <a:p>
          <a:endParaRPr lang="nl-NL"/>
        </a:p>
      </dgm:t>
    </dgm:pt>
    <dgm:pt modelId="{826CA890-279E-4800-B71E-A6E0C4A16720}" type="sibTrans" cxnId="{C1151B17-BFD4-472F-907D-24260373CB94}">
      <dgm:prSet/>
      <dgm:spPr/>
      <dgm:t>
        <a:bodyPr/>
        <a:lstStyle/>
        <a:p>
          <a:endParaRPr lang="nl-NL"/>
        </a:p>
      </dgm:t>
    </dgm:pt>
    <dgm:pt modelId="{144B5F61-7BE8-4FBF-9FCC-8A885F9FB51F}">
      <dgm:prSet phldrT="[Tekst]"/>
      <dgm:spPr/>
      <dgm:t>
        <a:bodyPr/>
        <a:lstStyle/>
        <a:p>
          <a:r>
            <a:rPr lang="nl-NL" dirty="0" smtClean="0">
              <a:solidFill>
                <a:schemeClr val="accent1"/>
              </a:solidFill>
            </a:rPr>
            <a:t>Meeloop + Info pagina</a:t>
          </a:r>
          <a:endParaRPr lang="nl-NL" dirty="0">
            <a:solidFill>
              <a:schemeClr val="accent1"/>
            </a:solidFill>
          </a:endParaRPr>
        </a:p>
      </dgm:t>
    </dgm:pt>
    <dgm:pt modelId="{0630BE39-9980-418D-A5B6-C94E16D6E0E9}" type="parTrans" cxnId="{FBE7D6CF-D2CD-475A-8D44-361674862039}">
      <dgm:prSet/>
      <dgm:spPr/>
      <dgm:t>
        <a:bodyPr/>
        <a:lstStyle/>
        <a:p>
          <a:endParaRPr lang="nl-NL"/>
        </a:p>
      </dgm:t>
    </dgm:pt>
    <dgm:pt modelId="{834AA370-CDED-41CB-8D99-C83AA003449F}" type="sibTrans" cxnId="{FBE7D6CF-D2CD-475A-8D44-361674862039}">
      <dgm:prSet/>
      <dgm:spPr/>
      <dgm:t>
        <a:bodyPr/>
        <a:lstStyle/>
        <a:p>
          <a:endParaRPr lang="nl-NL"/>
        </a:p>
      </dgm:t>
    </dgm:pt>
    <dgm:pt modelId="{8CE0129A-C749-4CFE-A6FF-5D9DB664F8F5}">
      <dgm:prSet phldrT="[Tekst]"/>
      <dgm:spPr/>
      <dgm:t>
        <a:bodyPr/>
        <a:lstStyle/>
        <a:p>
          <a:endParaRPr lang="nl-NL" dirty="0">
            <a:solidFill>
              <a:schemeClr val="accent1"/>
            </a:solidFill>
          </a:endParaRPr>
        </a:p>
      </dgm:t>
    </dgm:pt>
    <dgm:pt modelId="{A70B13BC-979D-43E4-B247-FD5614AF1D62}" type="parTrans" cxnId="{EAEBB53E-8C9A-40AF-8DA6-D99847F6F1AB}">
      <dgm:prSet/>
      <dgm:spPr/>
      <dgm:t>
        <a:bodyPr/>
        <a:lstStyle/>
        <a:p>
          <a:endParaRPr lang="nl-NL"/>
        </a:p>
      </dgm:t>
    </dgm:pt>
    <dgm:pt modelId="{F4CF8A5E-EB48-4F5D-999A-B69043132FE2}" type="sibTrans" cxnId="{EAEBB53E-8C9A-40AF-8DA6-D99847F6F1AB}">
      <dgm:prSet/>
      <dgm:spPr/>
      <dgm:t>
        <a:bodyPr/>
        <a:lstStyle/>
        <a:p>
          <a:endParaRPr lang="nl-NL"/>
        </a:p>
      </dgm:t>
    </dgm:pt>
    <dgm:pt modelId="{F9C75743-4C8C-424B-864B-32FFD422726A}">
      <dgm:prSet phldrT="[Tekst]"/>
      <dgm:spPr/>
      <dgm:t>
        <a:bodyPr/>
        <a:lstStyle/>
        <a:p>
          <a:r>
            <a:rPr lang="nl-NL" dirty="0" err="1" smtClean="0">
              <a:solidFill>
                <a:schemeClr val="accent1"/>
              </a:solidFill>
            </a:rPr>
            <a:t>Vakevent</a:t>
          </a:r>
          <a:r>
            <a:rPr lang="nl-NL" dirty="0" smtClean="0">
              <a:solidFill>
                <a:schemeClr val="accent1"/>
              </a:solidFill>
            </a:rPr>
            <a:t> pagina</a:t>
          </a:r>
          <a:endParaRPr lang="nl-NL" dirty="0">
            <a:solidFill>
              <a:schemeClr val="accent1"/>
            </a:solidFill>
          </a:endParaRPr>
        </a:p>
      </dgm:t>
    </dgm:pt>
    <dgm:pt modelId="{6EF1372A-1FD3-4E5D-B526-B8F1948A9322}" type="parTrans" cxnId="{EB8D472B-BA7C-4150-AFFC-F0360A21C3E3}">
      <dgm:prSet/>
      <dgm:spPr/>
      <dgm:t>
        <a:bodyPr/>
        <a:lstStyle/>
        <a:p>
          <a:endParaRPr lang="nl-NL"/>
        </a:p>
      </dgm:t>
    </dgm:pt>
    <dgm:pt modelId="{6C254780-E76E-41C3-9BF0-E4C8A779551F}" type="sibTrans" cxnId="{EB8D472B-BA7C-4150-AFFC-F0360A21C3E3}">
      <dgm:prSet/>
      <dgm:spPr/>
      <dgm:t>
        <a:bodyPr/>
        <a:lstStyle/>
        <a:p>
          <a:endParaRPr lang="nl-NL"/>
        </a:p>
      </dgm:t>
    </dgm:pt>
    <dgm:pt modelId="{CEACF848-59CC-4E6F-9FF2-17EB3B283D97}">
      <dgm:prSet phldrT="[Tekst]"/>
      <dgm:spPr/>
      <dgm:t>
        <a:bodyPr/>
        <a:lstStyle/>
        <a:p>
          <a:r>
            <a:rPr lang="nl-NL" dirty="0" smtClean="0">
              <a:solidFill>
                <a:schemeClr val="accent1"/>
              </a:solidFill>
            </a:rPr>
            <a:t>Etc.</a:t>
          </a:r>
          <a:endParaRPr lang="nl-NL" dirty="0">
            <a:solidFill>
              <a:schemeClr val="accent1"/>
            </a:solidFill>
          </a:endParaRPr>
        </a:p>
      </dgm:t>
    </dgm:pt>
    <dgm:pt modelId="{7797674D-CEA9-49AA-9051-D013895D2AAA}" type="parTrans" cxnId="{C6A8EBAF-B264-4BE1-9A21-EA646F0255C4}">
      <dgm:prSet/>
      <dgm:spPr/>
      <dgm:t>
        <a:bodyPr/>
        <a:lstStyle/>
        <a:p>
          <a:endParaRPr lang="nl-NL"/>
        </a:p>
      </dgm:t>
    </dgm:pt>
    <dgm:pt modelId="{7DA9956B-92E0-45CC-AB76-F4958D9A32D0}" type="sibTrans" cxnId="{C6A8EBAF-B264-4BE1-9A21-EA646F0255C4}">
      <dgm:prSet/>
      <dgm:spPr/>
      <dgm:t>
        <a:bodyPr/>
        <a:lstStyle/>
        <a:p>
          <a:endParaRPr lang="nl-NL"/>
        </a:p>
      </dgm:t>
    </dgm:pt>
    <dgm:pt modelId="{E8F701FF-6947-4418-A0B3-887689F74F6D}">
      <dgm:prSet phldrT="[Tekst]"/>
      <dgm:spPr/>
      <dgm:t>
        <a:bodyPr/>
        <a:lstStyle/>
        <a:p>
          <a:r>
            <a:rPr lang="nl-NL" dirty="0" smtClean="0">
              <a:solidFill>
                <a:schemeClr val="accent1"/>
              </a:solidFill>
            </a:rPr>
            <a:t>Etc. </a:t>
          </a:r>
          <a:endParaRPr lang="nl-NL" dirty="0">
            <a:solidFill>
              <a:schemeClr val="accent1"/>
            </a:solidFill>
          </a:endParaRPr>
        </a:p>
      </dgm:t>
    </dgm:pt>
    <dgm:pt modelId="{E11C8D74-CC2F-4F3F-AAF7-25CAF2EB2A6F}" type="parTrans" cxnId="{DE2EA1C8-B46D-49F9-B5A8-AC9C7E97653F}">
      <dgm:prSet/>
      <dgm:spPr/>
      <dgm:t>
        <a:bodyPr/>
        <a:lstStyle/>
        <a:p>
          <a:endParaRPr lang="nl-NL"/>
        </a:p>
      </dgm:t>
    </dgm:pt>
    <dgm:pt modelId="{1E46F844-5CBB-4D96-B3C4-FD69C5D2D81A}" type="sibTrans" cxnId="{DE2EA1C8-B46D-49F9-B5A8-AC9C7E97653F}">
      <dgm:prSet/>
      <dgm:spPr/>
      <dgm:t>
        <a:bodyPr/>
        <a:lstStyle/>
        <a:p>
          <a:endParaRPr lang="nl-NL"/>
        </a:p>
      </dgm:t>
    </dgm:pt>
    <dgm:pt modelId="{E912B14B-B221-4840-A14D-7946D316662F}" type="pres">
      <dgm:prSet presAssocID="{1DA88BF1-18B3-4491-A76A-8D2CF8E63886}" presName="Name0" presStyleCnt="0">
        <dgm:presLayoutVars>
          <dgm:dir/>
          <dgm:animLvl val="lvl"/>
          <dgm:resizeHandles val="exact"/>
        </dgm:presLayoutVars>
      </dgm:prSet>
      <dgm:spPr/>
      <dgm:t>
        <a:bodyPr/>
        <a:lstStyle/>
        <a:p>
          <a:endParaRPr lang="nl-NL"/>
        </a:p>
      </dgm:t>
    </dgm:pt>
    <dgm:pt modelId="{245168C4-EFC7-4F39-B26B-130C08546678}" type="pres">
      <dgm:prSet presAssocID="{1DA88BF1-18B3-4491-A76A-8D2CF8E63886}" presName="tSp" presStyleCnt="0"/>
      <dgm:spPr/>
      <dgm:t>
        <a:bodyPr/>
        <a:lstStyle/>
        <a:p>
          <a:endParaRPr lang="nl-NL"/>
        </a:p>
      </dgm:t>
    </dgm:pt>
    <dgm:pt modelId="{B85A0C51-8507-438C-A9D9-D483462A0FDC}" type="pres">
      <dgm:prSet presAssocID="{1DA88BF1-18B3-4491-A76A-8D2CF8E63886}" presName="bSp" presStyleCnt="0"/>
      <dgm:spPr/>
      <dgm:t>
        <a:bodyPr/>
        <a:lstStyle/>
        <a:p>
          <a:endParaRPr lang="nl-NL"/>
        </a:p>
      </dgm:t>
    </dgm:pt>
    <dgm:pt modelId="{26D5E2A5-C19F-4688-8E45-B0279EE8B8B8}" type="pres">
      <dgm:prSet presAssocID="{1DA88BF1-18B3-4491-A76A-8D2CF8E63886}" presName="process" presStyleCnt="0"/>
      <dgm:spPr/>
      <dgm:t>
        <a:bodyPr/>
        <a:lstStyle/>
        <a:p>
          <a:endParaRPr lang="nl-NL"/>
        </a:p>
      </dgm:t>
    </dgm:pt>
    <dgm:pt modelId="{7070632B-8027-43B7-8B3E-7778AA68CF45}" type="pres">
      <dgm:prSet presAssocID="{29066C98-08B1-4ED0-B146-0FC16C5C8957}" presName="composite1" presStyleCnt="0"/>
      <dgm:spPr/>
      <dgm:t>
        <a:bodyPr/>
        <a:lstStyle/>
        <a:p>
          <a:endParaRPr lang="nl-NL"/>
        </a:p>
      </dgm:t>
    </dgm:pt>
    <dgm:pt modelId="{8AA7B35B-CDC5-4164-BCE2-45AD7EB27800}" type="pres">
      <dgm:prSet presAssocID="{29066C98-08B1-4ED0-B146-0FC16C5C8957}" presName="dummyNode1" presStyleLbl="node1" presStyleIdx="0" presStyleCnt="3"/>
      <dgm:spPr/>
      <dgm:t>
        <a:bodyPr/>
        <a:lstStyle/>
        <a:p>
          <a:endParaRPr lang="nl-NL"/>
        </a:p>
      </dgm:t>
    </dgm:pt>
    <dgm:pt modelId="{92E00351-6D5D-4821-BB12-69710E3E524B}" type="pres">
      <dgm:prSet presAssocID="{29066C98-08B1-4ED0-B146-0FC16C5C8957}" presName="childNode1" presStyleLbl="bgAcc1" presStyleIdx="0" presStyleCnt="3">
        <dgm:presLayoutVars>
          <dgm:bulletEnabled val="1"/>
        </dgm:presLayoutVars>
      </dgm:prSet>
      <dgm:spPr/>
      <dgm:t>
        <a:bodyPr/>
        <a:lstStyle/>
        <a:p>
          <a:endParaRPr lang="nl-NL"/>
        </a:p>
      </dgm:t>
    </dgm:pt>
    <dgm:pt modelId="{58BF3D47-C01F-429B-8D50-6F6915B99185}" type="pres">
      <dgm:prSet presAssocID="{29066C98-08B1-4ED0-B146-0FC16C5C8957}" presName="childNode1tx" presStyleLbl="bgAcc1" presStyleIdx="0" presStyleCnt="3">
        <dgm:presLayoutVars>
          <dgm:bulletEnabled val="1"/>
        </dgm:presLayoutVars>
      </dgm:prSet>
      <dgm:spPr/>
      <dgm:t>
        <a:bodyPr/>
        <a:lstStyle/>
        <a:p>
          <a:endParaRPr lang="nl-NL"/>
        </a:p>
      </dgm:t>
    </dgm:pt>
    <dgm:pt modelId="{01B21766-AF5D-4C89-B9F3-CBF3590B0618}" type="pres">
      <dgm:prSet presAssocID="{29066C98-08B1-4ED0-B146-0FC16C5C8957}" presName="parentNode1" presStyleLbl="node1" presStyleIdx="0" presStyleCnt="3">
        <dgm:presLayoutVars>
          <dgm:chMax val="1"/>
          <dgm:bulletEnabled val="1"/>
        </dgm:presLayoutVars>
      </dgm:prSet>
      <dgm:spPr/>
      <dgm:t>
        <a:bodyPr/>
        <a:lstStyle/>
        <a:p>
          <a:endParaRPr lang="nl-NL"/>
        </a:p>
      </dgm:t>
    </dgm:pt>
    <dgm:pt modelId="{1DEB04E3-A1FE-4F5B-B36A-D9A295F9B36E}" type="pres">
      <dgm:prSet presAssocID="{29066C98-08B1-4ED0-B146-0FC16C5C8957}" presName="connSite1" presStyleCnt="0"/>
      <dgm:spPr/>
      <dgm:t>
        <a:bodyPr/>
        <a:lstStyle/>
        <a:p>
          <a:endParaRPr lang="nl-NL"/>
        </a:p>
      </dgm:t>
    </dgm:pt>
    <dgm:pt modelId="{78CBBC19-6574-4C50-BDED-2074E86249C5}" type="pres">
      <dgm:prSet presAssocID="{CBF48B59-A7F6-4804-81E4-033EACC9A987}" presName="Name9" presStyleLbl="sibTrans2D1" presStyleIdx="0" presStyleCnt="2"/>
      <dgm:spPr/>
      <dgm:t>
        <a:bodyPr/>
        <a:lstStyle/>
        <a:p>
          <a:endParaRPr lang="nl-NL"/>
        </a:p>
      </dgm:t>
    </dgm:pt>
    <dgm:pt modelId="{488A6E1F-5C5B-4741-A379-5AFD631C66B5}" type="pres">
      <dgm:prSet presAssocID="{9E1AC75C-437D-428F-81F8-0A2B28F6B67C}" presName="composite2" presStyleCnt="0"/>
      <dgm:spPr/>
      <dgm:t>
        <a:bodyPr/>
        <a:lstStyle/>
        <a:p>
          <a:endParaRPr lang="nl-NL"/>
        </a:p>
      </dgm:t>
    </dgm:pt>
    <dgm:pt modelId="{DE538336-1582-49AA-BD30-93C63C1F54C9}" type="pres">
      <dgm:prSet presAssocID="{9E1AC75C-437D-428F-81F8-0A2B28F6B67C}" presName="dummyNode2" presStyleLbl="node1" presStyleIdx="0" presStyleCnt="3"/>
      <dgm:spPr/>
      <dgm:t>
        <a:bodyPr/>
        <a:lstStyle/>
        <a:p>
          <a:endParaRPr lang="nl-NL"/>
        </a:p>
      </dgm:t>
    </dgm:pt>
    <dgm:pt modelId="{895B2728-722C-45A8-9E61-867F1D0C3010}" type="pres">
      <dgm:prSet presAssocID="{9E1AC75C-437D-428F-81F8-0A2B28F6B67C}" presName="childNode2" presStyleLbl="bgAcc1" presStyleIdx="1" presStyleCnt="3">
        <dgm:presLayoutVars>
          <dgm:bulletEnabled val="1"/>
        </dgm:presLayoutVars>
      </dgm:prSet>
      <dgm:spPr/>
      <dgm:t>
        <a:bodyPr/>
        <a:lstStyle/>
        <a:p>
          <a:endParaRPr lang="nl-NL"/>
        </a:p>
      </dgm:t>
    </dgm:pt>
    <dgm:pt modelId="{B896B162-4946-4652-ADA1-04119FD04805}" type="pres">
      <dgm:prSet presAssocID="{9E1AC75C-437D-428F-81F8-0A2B28F6B67C}" presName="childNode2tx" presStyleLbl="bgAcc1" presStyleIdx="1" presStyleCnt="3">
        <dgm:presLayoutVars>
          <dgm:bulletEnabled val="1"/>
        </dgm:presLayoutVars>
      </dgm:prSet>
      <dgm:spPr/>
      <dgm:t>
        <a:bodyPr/>
        <a:lstStyle/>
        <a:p>
          <a:endParaRPr lang="nl-NL"/>
        </a:p>
      </dgm:t>
    </dgm:pt>
    <dgm:pt modelId="{B87A6248-D10A-4B74-9248-FDF51A5285AF}" type="pres">
      <dgm:prSet presAssocID="{9E1AC75C-437D-428F-81F8-0A2B28F6B67C}" presName="parentNode2" presStyleLbl="node1" presStyleIdx="1" presStyleCnt="3">
        <dgm:presLayoutVars>
          <dgm:chMax val="0"/>
          <dgm:bulletEnabled val="1"/>
        </dgm:presLayoutVars>
      </dgm:prSet>
      <dgm:spPr/>
      <dgm:t>
        <a:bodyPr/>
        <a:lstStyle/>
        <a:p>
          <a:endParaRPr lang="nl-NL"/>
        </a:p>
      </dgm:t>
    </dgm:pt>
    <dgm:pt modelId="{12159D7C-2F49-46ED-8ACA-F77ED3439F94}" type="pres">
      <dgm:prSet presAssocID="{9E1AC75C-437D-428F-81F8-0A2B28F6B67C}" presName="connSite2" presStyleCnt="0"/>
      <dgm:spPr/>
      <dgm:t>
        <a:bodyPr/>
        <a:lstStyle/>
        <a:p>
          <a:endParaRPr lang="nl-NL"/>
        </a:p>
      </dgm:t>
    </dgm:pt>
    <dgm:pt modelId="{4373E437-3686-4A7E-9E53-1C1793295F1E}" type="pres">
      <dgm:prSet presAssocID="{7DBE08C8-A52F-4A84-9B5E-BEC3F5367E78}" presName="Name18" presStyleLbl="sibTrans2D1" presStyleIdx="1" presStyleCnt="2"/>
      <dgm:spPr/>
      <dgm:t>
        <a:bodyPr/>
        <a:lstStyle/>
        <a:p>
          <a:endParaRPr lang="nl-NL"/>
        </a:p>
      </dgm:t>
    </dgm:pt>
    <dgm:pt modelId="{672C1C7A-1582-4A1E-A561-EA3259DE6FEF}" type="pres">
      <dgm:prSet presAssocID="{FED88E34-057F-4567-AC35-7EFCAA4527EE}" presName="composite1" presStyleCnt="0"/>
      <dgm:spPr/>
      <dgm:t>
        <a:bodyPr/>
        <a:lstStyle/>
        <a:p>
          <a:endParaRPr lang="nl-NL"/>
        </a:p>
      </dgm:t>
    </dgm:pt>
    <dgm:pt modelId="{4778C4B5-662A-4458-A4AD-2735D0676A10}" type="pres">
      <dgm:prSet presAssocID="{FED88E34-057F-4567-AC35-7EFCAA4527EE}" presName="dummyNode1" presStyleLbl="node1" presStyleIdx="1" presStyleCnt="3"/>
      <dgm:spPr/>
      <dgm:t>
        <a:bodyPr/>
        <a:lstStyle/>
        <a:p>
          <a:endParaRPr lang="nl-NL"/>
        </a:p>
      </dgm:t>
    </dgm:pt>
    <dgm:pt modelId="{E89FCCE9-38B9-4FF0-9DC5-EC26CA42FEFF}" type="pres">
      <dgm:prSet presAssocID="{FED88E34-057F-4567-AC35-7EFCAA4527EE}" presName="childNode1" presStyleLbl="bgAcc1" presStyleIdx="2" presStyleCnt="3">
        <dgm:presLayoutVars>
          <dgm:bulletEnabled val="1"/>
        </dgm:presLayoutVars>
      </dgm:prSet>
      <dgm:spPr/>
      <dgm:t>
        <a:bodyPr/>
        <a:lstStyle/>
        <a:p>
          <a:endParaRPr lang="nl-NL"/>
        </a:p>
      </dgm:t>
    </dgm:pt>
    <dgm:pt modelId="{676955F4-D1D3-4B06-9A64-61139285F0DF}" type="pres">
      <dgm:prSet presAssocID="{FED88E34-057F-4567-AC35-7EFCAA4527EE}" presName="childNode1tx" presStyleLbl="bgAcc1" presStyleIdx="2" presStyleCnt="3">
        <dgm:presLayoutVars>
          <dgm:bulletEnabled val="1"/>
        </dgm:presLayoutVars>
      </dgm:prSet>
      <dgm:spPr/>
      <dgm:t>
        <a:bodyPr/>
        <a:lstStyle/>
        <a:p>
          <a:endParaRPr lang="nl-NL"/>
        </a:p>
      </dgm:t>
    </dgm:pt>
    <dgm:pt modelId="{A88EC4C8-A304-4009-9E84-19B25646681D}" type="pres">
      <dgm:prSet presAssocID="{FED88E34-057F-4567-AC35-7EFCAA4527EE}" presName="parentNode1" presStyleLbl="node1" presStyleIdx="2" presStyleCnt="3">
        <dgm:presLayoutVars>
          <dgm:chMax val="1"/>
          <dgm:bulletEnabled val="1"/>
        </dgm:presLayoutVars>
      </dgm:prSet>
      <dgm:spPr/>
      <dgm:t>
        <a:bodyPr/>
        <a:lstStyle/>
        <a:p>
          <a:endParaRPr lang="nl-NL"/>
        </a:p>
      </dgm:t>
    </dgm:pt>
    <dgm:pt modelId="{82B16CBD-D758-4D8F-A3EB-B2B8DE64CF94}" type="pres">
      <dgm:prSet presAssocID="{FED88E34-057F-4567-AC35-7EFCAA4527EE}" presName="connSite1" presStyleCnt="0"/>
      <dgm:spPr/>
      <dgm:t>
        <a:bodyPr/>
        <a:lstStyle/>
        <a:p>
          <a:endParaRPr lang="nl-NL"/>
        </a:p>
      </dgm:t>
    </dgm:pt>
  </dgm:ptLst>
  <dgm:cxnLst>
    <dgm:cxn modelId="{D20BDF53-8F6C-4D80-935B-97B4E8333A23}" type="presOf" srcId="{144B5F61-7BE8-4FBF-9FCC-8A885F9FB51F}" destId="{B896B162-4946-4652-ADA1-04119FD04805}" srcOrd="1" destOrd="1" presId="urn:microsoft.com/office/officeart/2005/8/layout/hProcess4"/>
    <dgm:cxn modelId="{9930C319-F2F6-47C5-BAD4-CDA527125A41}" type="presOf" srcId="{7DBE08C8-A52F-4A84-9B5E-BEC3F5367E78}" destId="{4373E437-3686-4A7E-9E53-1C1793295F1E}" srcOrd="0" destOrd="0" presId="urn:microsoft.com/office/officeart/2005/8/layout/hProcess4"/>
    <dgm:cxn modelId="{70A9F61F-3D60-4C2A-BC4D-EB20B7B0BA27}" type="presOf" srcId="{CBF48B59-A7F6-4804-81E4-033EACC9A987}" destId="{78CBBC19-6574-4C50-BDED-2074E86249C5}" srcOrd="0" destOrd="0" presId="urn:microsoft.com/office/officeart/2005/8/layout/hProcess4"/>
    <dgm:cxn modelId="{0212F4B5-11A8-450D-A512-20620A3B2F53}" type="presOf" srcId="{F9C75743-4C8C-424B-864B-32FFD422726A}" destId="{895B2728-722C-45A8-9E61-867F1D0C3010}" srcOrd="0" destOrd="2" presId="urn:microsoft.com/office/officeart/2005/8/layout/hProcess4"/>
    <dgm:cxn modelId="{EAEBB53E-8C9A-40AF-8DA6-D99847F6F1AB}" srcId="{9E1AC75C-437D-428F-81F8-0A2B28F6B67C}" destId="{8CE0129A-C749-4CFE-A6FF-5D9DB664F8F5}" srcOrd="4" destOrd="0" parTransId="{A70B13BC-979D-43E4-B247-FD5614AF1D62}" sibTransId="{F4CF8A5E-EB48-4F5D-999A-B69043132FE2}"/>
    <dgm:cxn modelId="{B571F756-2D97-475B-AF27-25A7B405F24A}" type="presOf" srcId="{55E3CE42-A364-439C-966B-314B5A11FC67}" destId="{676955F4-D1D3-4B06-9A64-61139285F0DF}" srcOrd="1" destOrd="0" presId="urn:microsoft.com/office/officeart/2005/8/layout/hProcess4"/>
    <dgm:cxn modelId="{F7E245AD-656F-4639-9B0A-36FE848644A1}" type="presOf" srcId="{5D6F279F-FD54-4E10-90D3-9186B6AE99F0}" destId="{92E00351-6D5D-4821-BB12-69710E3E524B}" srcOrd="0" destOrd="3" presId="urn:microsoft.com/office/officeart/2005/8/layout/hProcess4"/>
    <dgm:cxn modelId="{CE7BA55C-46FE-403C-9AA3-2F0BD629040C}" type="presOf" srcId="{5D6F279F-FD54-4E10-90D3-9186B6AE99F0}" destId="{58BF3D47-C01F-429B-8D50-6F6915B99185}" srcOrd="1" destOrd="3" presId="urn:microsoft.com/office/officeart/2005/8/layout/hProcess4"/>
    <dgm:cxn modelId="{6C111B5B-3FDE-4D3D-A920-83164FDE743C}" type="presOf" srcId="{55E3CE42-A364-439C-966B-314B5A11FC67}" destId="{E89FCCE9-38B9-4FF0-9DC5-EC26CA42FEFF}" srcOrd="0" destOrd="0" presId="urn:microsoft.com/office/officeart/2005/8/layout/hProcess4"/>
    <dgm:cxn modelId="{5B3993F7-A47C-4F26-9489-0D2C26CEB997}" type="presOf" srcId="{29066C98-08B1-4ED0-B146-0FC16C5C8957}" destId="{01B21766-AF5D-4C89-B9F3-CBF3590B0618}" srcOrd="0" destOrd="0" presId="urn:microsoft.com/office/officeart/2005/8/layout/hProcess4"/>
    <dgm:cxn modelId="{597EE380-E89C-4B9A-B2B6-BA6710919233}" type="presOf" srcId="{144B5F61-7BE8-4FBF-9FCC-8A885F9FB51F}" destId="{895B2728-722C-45A8-9E61-867F1D0C3010}" srcOrd="0" destOrd="1" presId="urn:microsoft.com/office/officeart/2005/8/layout/hProcess4"/>
    <dgm:cxn modelId="{49F43C02-8FD9-4551-8883-C43015FE59D3}" type="presOf" srcId="{CEACF848-59CC-4E6F-9FF2-17EB3B283D97}" destId="{58BF3D47-C01F-429B-8D50-6F6915B99185}" srcOrd="1" destOrd="4" presId="urn:microsoft.com/office/officeart/2005/8/layout/hProcess4"/>
    <dgm:cxn modelId="{B65ABB86-ED2A-442C-AE9A-55FB609199A5}" type="presOf" srcId="{283B98DF-8A1B-4A78-B8D3-7EF5FD2CCDCB}" destId="{92E00351-6D5D-4821-BB12-69710E3E524B}" srcOrd="0" destOrd="0" presId="urn:microsoft.com/office/officeart/2005/8/layout/hProcess4"/>
    <dgm:cxn modelId="{A4A6C706-1D92-4913-8A84-183B84CCF5B5}" type="presOf" srcId="{F9C75743-4C8C-424B-864B-32FFD422726A}" destId="{B896B162-4946-4652-ADA1-04119FD04805}" srcOrd="1" destOrd="2" presId="urn:microsoft.com/office/officeart/2005/8/layout/hProcess4"/>
    <dgm:cxn modelId="{B230901D-AA99-411D-AE63-386D3587B5F9}" type="presOf" srcId="{283B98DF-8A1B-4A78-B8D3-7EF5FD2CCDCB}" destId="{58BF3D47-C01F-429B-8D50-6F6915B99185}" srcOrd="1" destOrd="0" presId="urn:microsoft.com/office/officeart/2005/8/layout/hProcess4"/>
    <dgm:cxn modelId="{B9039B68-7E3C-49FC-A1EE-9C0377F3B000}" type="presOf" srcId="{E8F701FF-6947-4418-A0B3-887689F74F6D}" destId="{895B2728-722C-45A8-9E61-867F1D0C3010}" srcOrd="0" destOrd="3" presId="urn:microsoft.com/office/officeart/2005/8/layout/hProcess4"/>
    <dgm:cxn modelId="{A4563D7F-83F4-4064-9A7B-33E001D5C30C}" type="presOf" srcId="{8CE0129A-C749-4CFE-A6FF-5D9DB664F8F5}" destId="{895B2728-722C-45A8-9E61-867F1D0C3010}" srcOrd="0" destOrd="4" presId="urn:microsoft.com/office/officeart/2005/8/layout/hProcess4"/>
    <dgm:cxn modelId="{C1151B17-BFD4-472F-907D-24260373CB94}" srcId="{29066C98-08B1-4ED0-B146-0FC16C5C8957}" destId="{B7609695-5B6A-418A-BC40-B5AEA8F322DA}" srcOrd="2" destOrd="0" parTransId="{743E1CE7-2324-47E3-8C6E-6A77F49984D8}" sibTransId="{826CA890-279E-4800-B71E-A6E0C4A16720}"/>
    <dgm:cxn modelId="{FBE7D6CF-D2CD-475A-8D44-361674862039}" srcId="{9E1AC75C-437D-428F-81F8-0A2B28F6B67C}" destId="{144B5F61-7BE8-4FBF-9FCC-8A885F9FB51F}" srcOrd="1" destOrd="0" parTransId="{0630BE39-9980-418D-A5B6-C94E16D6E0E9}" sibTransId="{834AA370-CDED-41CB-8D99-C83AA003449F}"/>
    <dgm:cxn modelId="{EB8D472B-BA7C-4150-AFFC-F0360A21C3E3}" srcId="{9E1AC75C-437D-428F-81F8-0A2B28F6B67C}" destId="{F9C75743-4C8C-424B-864B-32FFD422726A}" srcOrd="2" destOrd="0" parTransId="{6EF1372A-1FD3-4E5D-B526-B8F1948A9322}" sibTransId="{6C254780-E76E-41C3-9BF0-E4C8A779551F}"/>
    <dgm:cxn modelId="{A90A39B8-EE91-4929-81D8-DEA2184A383E}" srcId="{1DA88BF1-18B3-4491-A76A-8D2CF8E63886}" destId="{FED88E34-057F-4567-AC35-7EFCAA4527EE}" srcOrd="2" destOrd="0" parTransId="{D8D61DAD-7458-401E-8FFE-FFF8CC8C579A}" sibTransId="{81736CC9-059F-4BF3-AE34-DA1569963C7D}"/>
    <dgm:cxn modelId="{FD474C75-EF32-4010-A5CB-DE8960FE4A2F}" type="presOf" srcId="{625666DE-DD62-4070-AAE4-59D3699E5196}" destId="{58BF3D47-C01F-429B-8D50-6F6915B99185}" srcOrd="1" destOrd="1" presId="urn:microsoft.com/office/officeart/2005/8/layout/hProcess4"/>
    <dgm:cxn modelId="{6D4351F9-3728-456F-B86D-9D4D9A396401}" type="presOf" srcId="{625666DE-DD62-4070-AAE4-59D3699E5196}" destId="{92E00351-6D5D-4821-BB12-69710E3E524B}" srcOrd="0" destOrd="1" presId="urn:microsoft.com/office/officeart/2005/8/layout/hProcess4"/>
    <dgm:cxn modelId="{C8447CA5-07B2-4856-9479-5D3EAF9A261C}" srcId="{1DA88BF1-18B3-4491-A76A-8D2CF8E63886}" destId="{29066C98-08B1-4ED0-B146-0FC16C5C8957}" srcOrd="0" destOrd="0" parTransId="{055AD3F0-9618-4E00-A130-C64208C6DC94}" sibTransId="{CBF48B59-A7F6-4804-81E4-033EACC9A987}"/>
    <dgm:cxn modelId="{4B20A667-73CC-4B6A-82FC-4FFBD7EE1173}" type="presOf" srcId="{58D1B7D5-3271-40D5-9D14-C314337560BF}" destId="{895B2728-722C-45A8-9E61-867F1D0C3010}" srcOrd="0" destOrd="0" presId="urn:microsoft.com/office/officeart/2005/8/layout/hProcess4"/>
    <dgm:cxn modelId="{36AE2D0A-5A11-4058-AB4D-D02621FCD9D5}" type="presOf" srcId="{B7609695-5B6A-418A-BC40-B5AEA8F322DA}" destId="{58BF3D47-C01F-429B-8D50-6F6915B99185}" srcOrd="1" destOrd="2" presId="urn:microsoft.com/office/officeart/2005/8/layout/hProcess4"/>
    <dgm:cxn modelId="{15062B7B-09ED-40D9-A37E-9DC05B04B6EC}" type="presOf" srcId="{9E1AC75C-437D-428F-81F8-0A2B28F6B67C}" destId="{B87A6248-D10A-4B74-9248-FDF51A5285AF}" srcOrd="0" destOrd="0" presId="urn:microsoft.com/office/officeart/2005/8/layout/hProcess4"/>
    <dgm:cxn modelId="{6FCAB83A-04A4-4775-BBAB-A871E1554EED}" srcId="{29066C98-08B1-4ED0-B146-0FC16C5C8957}" destId="{625666DE-DD62-4070-AAE4-59D3699E5196}" srcOrd="1" destOrd="0" parTransId="{AE9EE36A-BAA6-46EB-98AC-F7809038E87D}" sibTransId="{5A794285-4223-4C38-9FA3-B4E5A41EE9B5}"/>
    <dgm:cxn modelId="{21DCFE2C-467F-479E-B0C1-163C5C3B5CF7}" type="presOf" srcId="{E8F701FF-6947-4418-A0B3-887689F74F6D}" destId="{B896B162-4946-4652-ADA1-04119FD04805}" srcOrd="1" destOrd="3" presId="urn:microsoft.com/office/officeart/2005/8/layout/hProcess4"/>
    <dgm:cxn modelId="{CB3E78CC-D480-4E24-B5AB-658A4587CBE1}" type="presOf" srcId="{B7609695-5B6A-418A-BC40-B5AEA8F322DA}" destId="{92E00351-6D5D-4821-BB12-69710E3E524B}" srcOrd="0" destOrd="2" presId="urn:microsoft.com/office/officeart/2005/8/layout/hProcess4"/>
    <dgm:cxn modelId="{C8C84148-84C3-48A7-BEC9-29AF2371CD20}" type="presOf" srcId="{1DA88BF1-18B3-4491-A76A-8D2CF8E63886}" destId="{E912B14B-B221-4840-A14D-7946D316662F}" srcOrd="0" destOrd="0" presId="urn:microsoft.com/office/officeart/2005/8/layout/hProcess4"/>
    <dgm:cxn modelId="{9352B2A0-19AE-4F97-B1D6-3A54169760BD}" srcId="{29066C98-08B1-4ED0-B146-0FC16C5C8957}" destId="{5D6F279F-FD54-4E10-90D3-9186B6AE99F0}" srcOrd="3" destOrd="0" parTransId="{6496CE47-9746-4A4A-A4C5-5A51EE3E3E1C}" sibTransId="{D10EDA06-D565-460F-96E9-EC7171522597}"/>
    <dgm:cxn modelId="{301E15E2-9814-4A56-BF91-181285EF55C0}" srcId="{29066C98-08B1-4ED0-B146-0FC16C5C8957}" destId="{283B98DF-8A1B-4A78-B8D3-7EF5FD2CCDCB}" srcOrd="0" destOrd="0" parTransId="{4684909D-8104-497E-9D8E-5CAC923B5F85}" sibTransId="{2600B6EE-68FD-4A9F-8FA1-1829D078A740}"/>
    <dgm:cxn modelId="{DE2EA1C8-B46D-49F9-B5A8-AC9C7E97653F}" srcId="{9E1AC75C-437D-428F-81F8-0A2B28F6B67C}" destId="{E8F701FF-6947-4418-A0B3-887689F74F6D}" srcOrd="3" destOrd="0" parTransId="{E11C8D74-CC2F-4F3F-AAF7-25CAF2EB2A6F}" sibTransId="{1E46F844-5CBB-4D96-B3C4-FD69C5D2D81A}"/>
    <dgm:cxn modelId="{62773EF4-6621-4B71-8683-C85591CFF697}" srcId="{1DA88BF1-18B3-4491-A76A-8D2CF8E63886}" destId="{9E1AC75C-437D-428F-81F8-0A2B28F6B67C}" srcOrd="1" destOrd="0" parTransId="{8667F460-46E1-4A01-9F08-7C0CA2ACB2F2}" sibTransId="{7DBE08C8-A52F-4A84-9B5E-BEC3F5367E78}"/>
    <dgm:cxn modelId="{77DD85EC-7201-47AF-9B9B-A7844D5C0FC1}" type="presOf" srcId="{8CE0129A-C749-4CFE-A6FF-5D9DB664F8F5}" destId="{B896B162-4946-4652-ADA1-04119FD04805}" srcOrd="1" destOrd="4" presId="urn:microsoft.com/office/officeart/2005/8/layout/hProcess4"/>
    <dgm:cxn modelId="{ED841421-9576-40CC-95B9-090E116AABCF}" srcId="{9E1AC75C-437D-428F-81F8-0A2B28F6B67C}" destId="{58D1B7D5-3271-40D5-9D14-C314337560BF}" srcOrd="0" destOrd="0" parTransId="{14A31ED1-ADC3-402D-9CD1-FD8152073AE8}" sibTransId="{44A56368-6223-4F54-BD20-96398A76D32A}"/>
    <dgm:cxn modelId="{099A8BB3-DF93-4839-AA6B-B1706DE47034}" type="presOf" srcId="{58D1B7D5-3271-40D5-9D14-C314337560BF}" destId="{B896B162-4946-4652-ADA1-04119FD04805}" srcOrd="1" destOrd="0" presId="urn:microsoft.com/office/officeart/2005/8/layout/hProcess4"/>
    <dgm:cxn modelId="{2F22FCE4-BD6B-4B20-BF53-B6D31F3BFA53}" srcId="{FED88E34-057F-4567-AC35-7EFCAA4527EE}" destId="{55E3CE42-A364-439C-966B-314B5A11FC67}" srcOrd="0" destOrd="0" parTransId="{8D0C68C5-D3E6-403F-9C08-86636F41ADD0}" sibTransId="{A755AFD3-E070-4481-A0F5-D6EA235A7DAA}"/>
    <dgm:cxn modelId="{9206B639-62B2-44BC-8605-3A36892963DD}" type="presOf" srcId="{FED88E34-057F-4567-AC35-7EFCAA4527EE}" destId="{A88EC4C8-A304-4009-9E84-19B25646681D}" srcOrd="0" destOrd="0" presId="urn:microsoft.com/office/officeart/2005/8/layout/hProcess4"/>
    <dgm:cxn modelId="{C6A8EBAF-B264-4BE1-9A21-EA646F0255C4}" srcId="{29066C98-08B1-4ED0-B146-0FC16C5C8957}" destId="{CEACF848-59CC-4E6F-9FF2-17EB3B283D97}" srcOrd="4" destOrd="0" parTransId="{7797674D-CEA9-49AA-9051-D013895D2AAA}" sibTransId="{7DA9956B-92E0-45CC-AB76-F4958D9A32D0}"/>
    <dgm:cxn modelId="{2B71EC4D-93B7-434A-A2D7-F8FE01B327BA}" type="presOf" srcId="{CEACF848-59CC-4E6F-9FF2-17EB3B283D97}" destId="{92E00351-6D5D-4821-BB12-69710E3E524B}" srcOrd="0" destOrd="4" presId="urn:microsoft.com/office/officeart/2005/8/layout/hProcess4"/>
    <dgm:cxn modelId="{95ED2AAF-13A5-4EC2-ADBE-B5AC56BD5C31}" type="presParOf" srcId="{E912B14B-B221-4840-A14D-7946D316662F}" destId="{245168C4-EFC7-4F39-B26B-130C08546678}" srcOrd="0" destOrd="0" presId="urn:microsoft.com/office/officeart/2005/8/layout/hProcess4"/>
    <dgm:cxn modelId="{0D809B2E-9E35-4D96-829A-83DC45E7CEA5}" type="presParOf" srcId="{E912B14B-B221-4840-A14D-7946D316662F}" destId="{B85A0C51-8507-438C-A9D9-D483462A0FDC}" srcOrd="1" destOrd="0" presId="urn:microsoft.com/office/officeart/2005/8/layout/hProcess4"/>
    <dgm:cxn modelId="{455EC490-6544-4B24-A7F9-CD72318C9F2B}" type="presParOf" srcId="{E912B14B-B221-4840-A14D-7946D316662F}" destId="{26D5E2A5-C19F-4688-8E45-B0279EE8B8B8}" srcOrd="2" destOrd="0" presId="urn:microsoft.com/office/officeart/2005/8/layout/hProcess4"/>
    <dgm:cxn modelId="{528FE608-88C5-44C0-BBDD-3B1E06098E43}" type="presParOf" srcId="{26D5E2A5-C19F-4688-8E45-B0279EE8B8B8}" destId="{7070632B-8027-43B7-8B3E-7778AA68CF45}" srcOrd="0" destOrd="0" presId="urn:microsoft.com/office/officeart/2005/8/layout/hProcess4"/>
    <dgm:cxn modelId="{C2A3716C-D100-4FBB-BCFE-D6713FA0EEEB}" type="presParOf" srcId="{7070632B-8027-43B7-8B3E-7778AA68CF45}" destId="{8AA7B35B-CDC5-4164-BCE2-45AD7EB27800}" srcOrd="0" destOrd="0" presId="urn:microsoft.com/office/officeart/2005/8/layout/hProcess4"/>
    <dgm:cxn modelId="{66A3D67F-3DE6-47AC-99FB-B01AF76C5374}" type="presParOf" srcId="{7070632B-8027-43B7-8B3E-7778AA68CF45}" destId="{92E00351-6D5D-4821-BB12-69710E3E524B}" srcOrd="1" destOrd="0" presId="urn:microsoft.com/office/officeart/2005/8/layout/hProcess4"/>
    <dgm:cxn modelId="{1FF613CD-0B3F-451C-A581-4630604FD93C}" type="presParOf" srcId="{7070632B-8027-43B7-8B3E-7778AA68CF45}" destId="{58BF3D47-C01F-429B-8D50-6F6915B99185}" srcOrd="2" destOrd="0" presId="urn:microsoft.com/office/officeart/2005/8/layout/hProcess4"/>
    <dgm:cxn modelId="{18386029-B348-480D-98AA-E9A4E55185C8}" type="presParOf" srcId="{7070632B-8027-43B7-8B3E-7778AA68CF45}" destId="{01B21766-AF5D-4C89-B9F3-CBF3590B0618}" srcOrd="3" destOrd="0" presId="urn:microsoft.com/office/officeart/2005/8/layout/hProcess4"/>
    <dgm:cxn modelId="{A21DE7C4-089B-4B6F-87D9-624550BE47FA}" type="presParOf" srcId="{7070632B-8027-43B7-8B3E-7778AA68CF45}" destId="{1DEB04E3-A1FE-4F5B-B36A-D9A295F9B36E}" srcOrd="4" destOrd="0" presId="urn:microsoft.com/office/officeart/2005/8/layout/hProcess4"/>
    <dgm:cxn modelId="{92FEB5F2-9835-4112-AB79-B6A1C572444E}" type="presParOf" srcId="{26D5E2A5-C19F-4688-8E45-B0279EE8B8B8}" destId="{78CBBC19-6574-4C50-BDED-2074E86249C5}" srcOrd="1" destOrd="0" presId="urn:microsoft.com/office/officeart/2005/8/layout/hProcess4"/>
    <dgm:cxn modelId="{42776DD5-3573-4AE7-85D2-EF7A998721ED}" type="presParOf" srcId="{26D5E2A5-C19F-4688-8E45-B0279EE8B8B8}" destId="{488A6E1F-5C5B-4741-A379-5AFD631C66B5}" srcOrd="2" destOrd="0" presId="urn:microsoft.com/office/officeart/2005/8/layout/hProcess4"/>
    <dgm:cxn modelId="{7FBB6C59-D4FA-4745-A298-7CFF606A1383}" type="presParOf" srcId="{488A6E1F-5C5B-4741-A379-5AFD631C66B5}" destId="{DE538336-1582-49AA-BD30-93C63C1F54C9}" srcOrd="0" destOrd="0" presId="urn:microsoft.com/office/officeart/2005/8/layout/hProcess4"/>
    <dgm:cxn modelId="{A9007D28-9E17-49EE-BABF-B4DEF6D8AFFE}" type="presParOf" srcId="{488A6E1F-5C5B-4741-A379-5AFD631C66B5}" destId="{895B2728-722C-45A8-9E61-867F1D0C3010}" srcOrd="1" destOrd="0" presId="urn:microsoft.com/office/officeart/2005/8/layout/hProcess4"/>
    <dgm:cxn modelId="{4E0CE044-7960-4544-B2D4-D336D5656A87}" type="presParOf" srcId="{488A6E1F-5C5B-4741-A379-5AFD631C66B5}" destId="{B896B162-4946-4652-ADA1-04119FD04805}" srcOrd="2" destOrd="0" presId="urn:microsoft.com/office/officeart/2005/8/layout/hProcess4"/>
    <dgm:cxn modelId="{FFF912C9-2915-48A0-8361-04CB3BA796B4}" type="presParOf" srcId="{488A6E1F-5C5B-4741-A379-5AFD631C66B5}" destId="{B87A6248-D10A-4B74-9248-FDF51A5285AF}" srcOrd="3" destOrd="0" presId="urn:microsoft.com/office/officeart/2005/8/layout/hProcess4"/>
    <dgm:cxn modelId="{451B56A0-D1E1-4745-BF69-DFCD299074F7}" type="presParOf" srcId="{488A6E1F-5C5B-4741-A379-5AFD631C66B5}" destId="{12159D7C-2F49-46ED-8ACA-F77ED3439F94}" srcOrd="4" destOrd="0" presId="urn:microsoft.com/office/officeart/2005/8/layout/hProcess4"/>
    <dgm:cxn modelId="{F25FB327-8CAA-41D1-97FB-F22101B57B14}" type="presParOf" srcId="{26D5E2A5-C19F-4688-8E45-B0279EE8B8B8}" destId="{4373E437-3686-4A7E-9E53-1C1793295F1E}" srcOrd="3" destOrd="0" presId="urn:microsoft.com/office/officeart/2005/8/layout/hProcess4"/>
    <dgm:cxn modelId="{51BF18AF-3008-40AD-873F-BDCDC5909B91}" type="presParOf" srcId="{26D5E2A5-C19F-4688-8E45-B0279EE8B8B8}" destId="{672C1C7A-1582-4A1E-A561-EA3259DE6FEF}" srcOrd="4" destOrd="0" presId="urn:microsoft.com/office/officeart/2005/8/layout/hProcess4"/>
    <dgm:cxn modelId="{5467F026-E375-4E3A-B6C4-03990412FAB7}" type="presParOf" srcId="{672C1C7A-1582-4A1E-A561-EA3259DE6FEF}" destId="{4778C4B5-662A-4458-A4AD-2735D0676A10}" srcOrd="0" destOrd="0" presId="urn:microsoft.com/office/officeart/2005/8/layout/hProcess4"/>
    <dgm:cxn modelId="{65447A31-0D5B-4918-8037-1FD4CAA41251}" type="presParOf" srcId="{672C1C7A-1582-4A1E-A561-EA3259DE6FEF}" destId="{E89FCCE9-38B9-4FF0-9DC5-EC26CA42FEFF}" srcOrd="1" destOrd="0" presId="urn:microsoft.com/office/officeart/2005/8/layout/hProcess4"/>
    <dgm:cxn modelId="{91FDB4A5-A1DC-4D9D-9AA1-5E2E4B0A4B9E}" type="presParOf" srcId="{672C1C7A-1582-4A1E-A561-EA3259DE6FEF}" destId="{676955F4-D1D3-4B06-9A64-61139285F0DF}" srcOrd="2" destOrd="0" presId="urn:microsoft.com/office/officeart/2005/8/layout/hProcess4"/>
    <dgm:cxn modelId="{D3B83139-32C8-4B1F-89D4-B0391588EF37}" type="presParOf" srcId="{672C1C7A-1582-4A1E-A561-EA3259DE6FEF}" destId="{A88EC4C8-A304-4009-9E84-19B25646681D}" srcOrd="3" destOrd="0" presId="urn:microsoft.com/office/officeart/2005/8/layout/hProcess4"/>
    <dgm:cxn modelId="{2A8823A1-D2CE-4C9A-9B83-B852E23708E0}" type="presParOf" srcId="{672C1C7A-1582-4A1E-A561-EA3259DE6FEF}" destId="{82B16CBD-D758-4D8F-A3EB-B2B8DE64CF9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DB0785-CBA2-44BC-AA51-C98920E2A6D2}" type="doc">
      <dgm:prSet loTypeId="urn:microsoft.com/office/officeart/2005/8/layout/bProcess3" loCatId="process" qsTypeId="urn:microsoft.com/office/officeart/2005/8/quickstyle/simple4" qsCatId="simple" csTypeId="urn:microsoft.com/office/officeart/2005/8/colors/colorful1#2" csCatId="colorful" phldr="1"/>
      <dgm:spPr/>
      <dgm:t>
        <a:bodyPr/>
        <a:lstStyle/>
        <a:p>
          <a:endParaRPr lang="nl-NL"/>
        </a:p>
      </dgm:t>
    </dgm:pt>
    <dgm:pt modelId="{E48948D0-891F-444D-8818-11703DC52A5F}">
      <dgm:prSet phldrT="[Tekst]" custT="1"/>
      <dgm:spPr>
        <a:solidFill>
          <a:schemeClr val="accent2">
            <a:alpha val="50000"/>
          </a:schemeClr>
        </a:solidFill>
      </dgm:spPr>
      <dgm:t>
        <a:bodyPr lIns="108000"/>
        <a:lstStyle/>
        <a:p>
          <a:r>
            <a:rPr lang="nl-NL" sz="2200" b="1" dirty="0" smtClean="0">
              <a:solidFill>
                <a:schemeClr val="tx1"/>
              </a:solidFill>
            </a:rPr>
            <a:t>Behoefteanalyse/ </a:t>
          </a:r>
          <a:r>
            <a:rPr lang="nl-NL" sz="2200" b="1" dirty="0" err="1" smtClean="0">
              <a:solidFill>
                <a:schemeClr val="tx1"/>
              </a:solidFill>
            </a:rPr>
            <a:t>Quickscan</a:t>
          </a:r>
          <a:endParaRPr lang="nl-NL" sz="2200" b="1" dirty="0">
            <a:solidFill>
              <a:schemeClr val="tx1"/>
            </a:solidFill>
          </a:endParaRPr>
        </a:p>
      </dgm:t>
    </dgm:pt>
    <dgm:pt modelId="{6638963D-4C96-48DF-8AC8-B48C6FE69E08}" type="parTrans" cxnId="{4C29873D-3147-4A54-8F64-124244DE0B08}">
      <dgm:prSet/>
      <dgm:spPr/>
      <dgm:t>
        <a:bodyPr/>
        <a:lstStyle/>
        <a:p>
          <a:endParaRPr lang="nl-NL"/>
        </a:p>
      </dgm:t>
    </dgm:pt>
    <dgm:pt modelId="{6CED7FC1-8268-46C2-9B0C-DBB094FBCCDD}" type="sibTrans" cxnId="{4C29873D-3147-4A54-8F64-124244DE0B08}">
      <dgm:prSet/>
      <dgm:spPr/>
      <dgm:t>
        <a:bodyPr/>
        <a:lstStyle/>
        <a:p>
          <a:endParaRPr lang="nl-NL"/>
        </a:p>
      </dgm:t>
    </dgm:pt>
    <dgm:pt modelId="{3C4AE1A8-522C-4A2B-98A9-97CBED5BF817}">
      <dgm:prSet phldrT="[Tekst]" custT="1"/>
      <dgm:spPr>
        <a:solidFill>
          <a:schemeClr val="accent1">
            <a:alpha val="50000"/>
          </a:schemeClr>
        </a:solidFill>
      </dgm:spPr>
      <dgm:t>
        <a:bodyPr lIns="108000" rIns="0"/>
        <a:lstStyle/>
        <a:p>
          <a:pPr algn="l">
            <a:lnSpc>
              <a:spcPct val="90000"/>
            </a:lnSpc>
            <a:spcAft>
              <a:spcPct val="35000"/>
            </a:spcAft>
          </a:pPr>
          <a:r>
            <a:rPr lang="nl-NL" sz="2200" b="1" dirty="0" smtClean="0">
              <a:solidFill>
                <a:schemeClr val="tx1"/>
              </a:solidFill>
            </a:rPr>
            <a:t>WSTS implementatie op maat </a:t>
          </a:r>
          <a:endParaRPr lang="nl-NL" sz="2200" b="1" dirty="0">
            <a:solidFill>
              <a:schemeClr val="tx1"/>
            </a:solidFill>
          </a:endParaRPr>
        </a:p>
      </dgm:t>
    </dgm:pt>
    <dgm:pt modelId="{AC1EA6F0-9910-42AD-9C7D-B94FBEFBC10C}" type="parTrans" cxnId="{9C82593F-4980-47C2-8989-581B087DA3D3}">
      <dgm:prSet/>
      <dgm:spPr/>
      <dgm:t>
        <a:bodyPr/>
        <a:lstStyle/>
        <a:p>
          <a:endParaRPr lang="nl-NL"/>
        </a:p>
      </dgm:t>
    </dgm:pt>
    <dgm:pt modelId="{20CF3F42-17A8-4F8B-B684-9B958787FE7C}" type="sibTrans" cxnId="{9C82593F-4980-47C2-8989-581B087DA3D3}">
      <dgm:prSet/>
      <dgm:spPr>
        <a:ln>
          <a:solidFill>
            <a:schemeClr val="accent1"/>
          </a:solidFill>
        </a:ln>
      </dgm:spPr>
      <dgm:t>
        <a:bodyPr/>
        <a:lstStyle/>
        <a:p>
          <a:endParaRPr lang="nl-NL"/>
        </a:p>
      </dgm:t>
    </dgm:pt>
    <dgm:pt modelId="{A324A8D1-2A8B-4F8A-8747-95595F46E1DC}">
      <dgm:prSet phldrT="[Tekst]" custT="1"/>
      <dgm:spPr>
        <a:solidFill>
          <a:schemeClr val="accent2"/>
        </a:solidFill>
      </dgm:spPr>
      <dgm:t>
        <a:bodyPr lIns="108000" rIns="36000"/>
        <a:lstStyle/>
        <a:p>
          <a:r>
            <a:rPr lang="nl-NL" sz="1600" b="1" dirty="0" smtClean="0">
              <a:effectLst>
                <a:outerShdw blurRad="38100" dist="38100" dir="2700000" algn="tl">
                  <a:srgbClr val="000000">
                    <a:alpha val="43137"/>
                  </a:srgbClr>
                </a:outerShdw>
              </a:effectLst>
            </a:rPr>
            <a:t>(Externe  doelgroepanalyse)</a:t>
          </a:r>
          <a:r>
            <a:rPr lang="nl-NL" sz="1400" b="0" i="1" dirty="0" smtClean="0">
              <a:solidFill>
                <a:schemeClr val="bg2"/>
              </a:solidFill>
              <a:effectLst/>
            </a:rPr>
            <a:t>           </a:t>
          </a:r>
          <a:br>
            <a:rPr lang="nl-NL" sz="1400" b="0" i="1" dirty="0" smtClean="0">
              <a:solidFill>
                <a:schemeClr val="bg2"/>
              </a:solidFill>
              <a:effectLst/>
            </a:rPr>
          </a:br>
          <a:r>
            <a:rPr lang="nl-NL" sz="1200" i="1" dirty="0" smtClean="0"/>
            <a:t>(kwantitatief/ imago &amp; gedrag/ </a:t>
          </a:r>
          <a:r>
            <a:rPr lang="nl-NL" sz="1200" i="1" dirty="0" err="1" smtClean="0"/>
            <a:t>UAR’s</a:t>
          </a:r>
          <a:r>
            <a:rPr lang="nl-NL" sz="1200" i="1" dirty="0" smtClean="0"/>
            <a:t>) </a:t>
          </a:r>
          <a:endParaRPr lang="nl-NL" sz="1400" i="1" dirty="0"/>
        </a:p>
      </dgm:t>
    </dgm:pt>
    <dgm:pt modelId="{18894243-4FE2-4D9D-A2AE-0A7A82459620}" type="parTrans" cxnId="{C35380F7-6E01-4650-A543-934BDC4B8451}">
      <dgm:prSet/>
      <dgm:spPr/>
      <dgm:t>
        <a:bodyPr/>
        <a:lstStyle/>
        <a:p>
          <a:endParaRPr lang="nl-NL"/>
        </a:p>
      </dgm:t>
    </dgm:pt>
    <dgm:pt modelId="{FE208EF0-2F48-413E-A183-9DFC9778B5DE}" type="sibTrans" cxnId="{C35380F7-6E01-4650-A543-934BDC4B8451}">
      <dgm:prSet/>
      <dgm:spPr/>
      <dgm:t>
        <a:bodyPr/>
        <a:lstStyle/>
        <a:p>
          <a:endParaRPr lang="nl-NL"/>
        </a:p>
      </dgm:t>
    </dgm:pt>
    <dgm:pt modelId="{919F94FE-704B-49B1-A582-A020135D5C75}">
      <dgm:prSet custT="1"/>
      <dgm:spPr>
        <a:solidFill>
          <a:schemeClr val="accent1"/>
        </a:solidFill>
        <a:ln>
          <a:noFill/>
        </a:ln>
      </dgm:spPr>
      <dgm:t>
        <a:bodyPr lIns="108000" tIns="144000" rIns="0"/>
        <a:lstStyle/>
        <a:p>
          <a:pPr>
            <a:lnSpc>
              <a:spcPct val="100000"/>
            </a:lnSpc>
          </a:pPr>
          <a:r>
            <a:rPr lang="nl-NL" sz="2200" b="1" dirty="0" smtClean="0">
              <a:solidFill>
                <a:schemeClr val="tx1"/>
              </a:solidFill>
            </a:rPr>
            <a:t>Continuïteit STS</a:t>
          </a:r>
          <a:r>
            <a:rPr lang="nl-NL" sz="2200" b="1" baseline="0" dirty="0" smtClean="0">
              <a:solidFill>
                <a:schemeClr val="tx1"/>
              </a:solidFill>
            </a:rPr>
            <a:t> </a:t>
          </a:r>
          <a:endParaRPr lang="nl-NL" sz="2200" b="1" dirty="0" smtClean="0">
            <a:solidFill>
              <a:schemeClr val="tx1"/>
            </a:solidFill>
          </a:endParaRPr>
        </a:p>
      </dgm:t>
    </dgm:pt>
    <dgm:pt modelId="{D4AE0579-776B-4CDD-8805-03D51C182F1C}" type="parTrans" cxnId="{B9CF00F7-B97A-4E1C-9F19-CB84B612C388}">
      <dgm:prSet/>
      <dgm:spPr/>
      <dgm:t>
        <a:bodyPr/>
        <a:lstStyle/>
        <a:p>
          <a:endParaRPr lang="nl-NL"/>
        </a:p>
      </dgm:t>
    </dgm:pt>
    <dgm:pt modelId="{4FAB14DB-B131-4EE9-A3EB-E4439F52182D}" type="sibTrans" cxnId="{B9CF00F7-B97A-4E1C-9F19-CB84B612C388}">
      <dgm:prSet/>
      <dgm:spPr/>
      <dgm:t>
        <a:bodyPr/>
        <a:lstStyle/>
        <a:p>
          <a:endParaRPr lang="nl-NL"/>
        </a:p>
      </dgm:t>
    </dgm:pt>
    <dgm:pt modelId="{AC5AE6E8-B71F-4696-A334-2EA3A4185DC6}">
      <dgm:prSet phldrT="[Tekst]" custT="1"/>
      <dgm:spPr>
        <a:solidFill>
          <a:schemeClr val="accent2"/>
        </a:solidFill>
      </dgm:spPr>
      <dgm:t>
        <a:bodyPr lIns="108000" rIns="36000"/>
        <a:lstStyle/>
        <a:p>
          <a:r>
            <a:rPr lang="nl-NL" sz="1600" b="1" dirty="0" smtClean="0">
              <a:effectLst>
                <a:outerShdw blurRad="38100" dist="38100" dir="2700000" algn="tl">
                  <a:srgbClr val="000000">
                    <a:alpha val="43137"/>
                  </a:srgbClr>
                </a:outerShdw>
              </a:effectLst>
            </a:rPr>
            <a:t>Ontwikkeling unieke wervingsbeloften      </a:t>
          </a:r>
          <a:r>
            <a:rPr lang="nl-NL" sz="1200" i="1" dirty="0" smtClean="0"/>
            <a:t>(werken als .. bij … betekent … vraagt … en levert … op )</a:t>
          </a:r>
          <a:endParaRPr lang="nl-NL" sz="1400" i="1" dirty="0"/>
        </a:p>
      </dgm:t>
    </dgm:pt>
    <dgm:pt modelId="{F676AC69-43CE-4AA1-A22E-DB56CBEA4843}" type="parTrans" cxnId="{CB6B0D3D-246A-4729-BBDF-620F8D0FA3BD}">
      <dgm:prSet/>
      <dgm:spPr/>
      <dgm:t>
        <a:bodyPr/>
        <a:lstStyle/>
        <a:p>
          <a:endParaRPr lang="nl-NL"/>
        </a:p>
      </dgm:t>
    </dgm:pt>
    <dgm:pt modelId="{1A2A90D3-B8ED-480F-8212-78031BB4CD2C}" type="sibTrans" cxnId="{CB6B0D3D-246A-4729-BBDF-620F8D0FA3BD}">
      <dgm:prSet/>
      <dgm:spPr/>
      <dgm:t>
        <a:bodyPr/>
        <a:lstStyle/>
        <a:p>
          <a:endParaRPr lang="nl-NL"/>
        </a:p>
      </dgm:t>
    </dgm:pt>
    <dgm:pt modelId="{1ACF6D26-3A41-4228-AB06-C089E3DDF839}">
      <dgm:prSet phldrT="[Tekst]" custT="1"/>
      <dgm:spPr>
        <a:solidFill>
          <a:schemeClr val="accent2"/>
        </a:solidFill>
      </dgm:spPr>
      <dgm:t>
        <a:bodyPr lIns="108000" rIns="36000"/>
        <a:lstStyle/>
        <a:p>
          <a:r>
            <a:rPr lang="nl-NL" sz="2200" b="1" dirty="0" smtClean="0">
              <a:solidFill>
                <a:schemeClr val="tx1"/>
              </a:solidFill>
            </a:rPr>
            <a:t>Arbeidsmarktpropositie</a:t>
          </a:r>
          <a:endParaRPr lang="nl-NL" sz="2200" b="1" dirty="0">
            <a:solidFill>
              <a:schemeClr val="tx1"/>
            </a:solidFill>
          </a:endParaRPr>
        </a:p>
      </dgm:t>
    </dgm:pt>
    <dgm:pt modelId="{E5D7382A-10B5-49E4-B2D4-70BDEEF44EF8}" type="parTrans" cxnId="{235FA76A-C609-41B3-AB8E-BD7AF12C675A}">
      <dgm:prSet/>
      <dgm:spPr/>
      <dgm:t>
        <a:bodyPr/>
        <a:lstStyle/>
        <a:p>
          <a:endParaRPr lang="nl-NL"/>
        </a:p>
      </dgm:t>
    </dgm:pt>
    <dgm:pt modelId="{F506D5F8-1C58-424B-8157-AFE17E945235}" type="sibTrans" cxnId="{235FA76A-C609-41B3-AB8E-BD7AF12C675A}">
      <dgm:prSet/>
      <dgm:spPr/>
      <dgm:t>
        <a:bodyPr/>
        <a:lstStyle/>
        <a:p>
          <a:endParaRPr lang="nl-NL"/>
        </a:p>
      </dgm:t>
    </dgm:pt>
    <dgm:pt modelId="{6A95651F-4CB0-4EE5-BDA7-9C9505E0BD9A}">
      <dgm:prSet phldrT="[Tekst]" custT="1"/>
      <dgm:spPr>
        <a:solidFill>
          <a:schemeClr val="accent2">
            <a:alpha val="50000"/>
          </a:schemeClr>
        </a:solidFill>
      </dgm:spPr>
      <dgm:t>
        <a:bodyPr lIns="108000"/>
        <a:lstStyle/>
        <a:p>
          <a:endParaRPr lang="nl-NL" sz="1400" dirty="0"/>
        </a:p>
      </dgm:t>
    </dgm:pt>
    <dgm:pt modelId="{5768965F-A1FA-40BE-9FB0-D1867E8A9809}" type="parTrans" cxnId="{5B8DAAD8-A5FE-4B71-A59C-57C7E5317910}">
      <dgm:prSet/>
      <dgm:spPr/>
      <dgm:t>
        <a:bodyPr/>
        <a:lstStyle/>
        <a:p>
          <a:endParaRPr lang="nl-NL"/>
        </a:p>
      </dgm:t>
    </dgm:pt>
    <dgm:pt modelId="{F299622D-08A2-43A5-93F9-6676FCCC61BB}" type="sibTrans" cxnId="{5B8DAAD8-A5FE-4B71-A59C-57C7E5317910}">
      <dgm:prSet/>
      <dgm:spPr/>
      <dgm:t>
        <a:bodyPr/>
        <a:lstStyle/>
        <a:p>
          <a:endParaRPr lang="nl-NL"/>
        </a:p>
      </dgm:t>
    </dgm:pt>
    <dgm:pt modelId="{6AD42589-20AB-4DC9-B802-14AB5ACA3F93}">
      <dgm:prSet phldrT="[Tekst]" custT="1"/>
      <dgm:spPr>
        <a:solidFill>
          <a:schemeClr val="accent2">
            <a:alpha val="50000"/>
          </a:schemeClr>
        </a:solidFill>
      </dgm:spPr>
      <dgm:t>
        <a:bodyPr lIns="108000"/>
        <a:lstStyle/>
        <a:p>
          <a:r>
            <a:rPr lang="nl-NL" sz="1600" b="1" dirty="0" smtClean="0">
              <a:effectLst>
                <a:outerShdw blurRad="38100" dist="38100" dir="2700000" algn="tl">
                  <a:srgbClr val="000000">
                    <a:alpha val="43137"/>
                  </a:srgbClr>
                </a:outerShdw>
              </a:effectLst>
            </a:rPr>
            <a:t>Welke “uitdaging / issue” oplossen          </a:t>
          </a:r>
          <a:r>
            <a:rPr lang="nl-NL" sz="1200" i="1" dirty="0" smtClean="0"/>
            <a:t>(Waarom STS inzetten)</a:t>
          </a:r>
          <a:endParaRPr lang="nl-NL" sz="1200" i="1" dirty="0"/>
        </a:p>
      </dgm:t>
    </dgm:pt>
    <dgm:pt modelId="{AD59C94A-E53D-408F-BDCD-268AB1CD7BEE}" type="parTrans" cxnId="{7C903642-5CEB-4E24-932D-515F06FABE84}">
      <dgm:prSet/>
      <dgm:spPr/>
      <dgm:t>
        <a:bodyPr/>
        <a:lstStyle/>
        <a:p>
          <a:endParaRPr lang="nl-NL"/>
        </a:p>
      </dgm:t>
    </dgm:pt>
    <dgm:pt modelId="{C3517B66-2045-4CF7-A307-BFA45D339649}" type="sibTrans" cxnId="{7C903642-5CEB-4E24-932D-515F06FABE84}">
      <dgm:prSet/>
      <dgm:spPr/>
      <dgm:t>
        <a:bodyPr/>
        <a:lstStyle/>
        <a:p>
          <a:endParaRPr lang="nl-NL"/>
        </a:p>
      </dgm:t>
    </dgm:pt>
    <dgm:pt modelId="{1AB54204-DC46-4D62-9418-07E6FB11FCC7}">
      <dgm:prSet phldrT="[Tekst]" custT="1"/>
      <dgm:spPr>
        <a:solidFill>
          <a:schemeClr val="accent2">
            <a:alpha val="50000"/>
          </a:schemeClr>
        </a:solidFill>
      </dgm:spPr>
      <dgm:t>
        <a:bodyPr lIns="108000"/>
        <a:lstStyle/>
        <a:p>
          <a:r>
            <a:rPr lang="nl-NL" sz="1600" b="1" dirty="0" smtClean="0">
              <a:effectLst>
                <a:outerShdw blurRad="38100" dist="38100" dir="2700000" algn="tl">
                  <a:srgbClr val="000000">
                    <a:alpha val="43137"/>
                  </a:srgbClr>
                </a:outerShdw>
              </a:effectLst>
            </a:rPr>
            <a:t>Bepalen oplossingsrichting                     </a:t>
          </a:r>
          <a:r>
            <a:rPr lang="nl-NL" sz="1200" i="1" dirty="0" smtClean="0"/>
            <a:t>(Hoe gaan we STS inzetten)</a:t>
          </a:r>
          <a:endParaRPr lang="nl-NL" sz="1400" i="1" dirty="0"/>
        </a:p>
      </dgm:t>
    </dgm:pt>
    <dgm:pt modelId="{F09E2D54-BD61-4925-8B5A-D4692DCECDF3}" type="parTrans" cxnId="{14FAFC4E-11A6-4749-9EF2-EF44FE3E2540}">
      <dgm:prSet/>
      <dgm:spPr/>
      <dgm:t>
        <a:bodyPr/>
        <a:lstStyle/>
        <a:p>
          <a:endParaRPr lang="nl-NL"/>
        </a:p>
      </dgm:t>
    </dgm:pt>
    <dgm:pt modelId="{B3473FA6-7D44-4DE0-8B20-E021AFC4E1EF}" type="sibTrans" cxnId="{14FAFC4E-11A6-4749-9EF2-EF44FE3E2540}">
      <dgm:prSet/>
      <dgm:spPr/>
      <dgm:t>
        <a:bodyPr/>
        <a:lstStyle/>
        <a:p>
          <a:endParaRPr lang="nl-NL"/>
        </a:p>
      </dgm:t>
    </dgm:pt>
    <dgm:pt modelId="{0EFCD825-5D96-46D7-AAC4-2FAC57135D5F}">
      <dgm:prSet phldrT="[Tekst]" custT="1"/>
      <dgm:spPr>
        <a:solidFill>
          <a:schemeClr val="accent2">
            <a:alpha val="50000"/>
          </a:schemeClr>
        </a:solidFill>
      </dgm:spPr>
      <dgm:t>
        <a:bodyPr lIns="108000"/>
        <a:lstStyle/>
        <a:p>
          <a:r>
            <a:rPr lang="nl-NL" sz="1600" b="1" i="0" dirty="0" smtClean="0">
              <a:effectLst>
                <a:outerShdw blurRad="38100" dist="38100" dir="2700000" algn="tl">
                  <a:srgbClr val="000000">
                    <a:alpha val="43137"/>
                  </a:srgbClr>
                </a:outerShdw>
              </a:effectLst>
            </a:rPr>
            <a:t>Advies- en projectvoorstel                              </a:t>
          </a:r>
          <a:r>
            <a:rPr lang="nl-NL" sz="1200" i="1" dirty="0" smtClean="0"/>
            <a:t>(Wat gaat STS opleveren)</a:t>
          </a:r>
          <a:endParaRPr lang="nl-NL" sz="1400" i="1" dirty="0"/>
        </a:p>
      </dgm:t>
    </dgm:pt>
    <dgm:pt modelId="{D582902A-5922-484F-A35A-435A996C8FA5}" type="parTrans" cxnId="{83B1FC76-019D-46E2-BEB9-67563D3355E3}">
      <dgm:prSet/>
      <dgm:spPr/>
      <dgm:t>
        <a:bodyPr/>
        <a:lstStyle/>
        <a:p>
          <a:endParaRPr lang="nl-NL"/>
        </a:p>
      </dgm:t>
    </dgm:pt>
    <dgm:pt modelId="{7C5D7553-300D-4F50-83C7-EDEFA399FF88}" type="sibTrans" cxnId="{83B1FC76-019D-46E2-BEB9-67563D3355E3}">
      <dgm:prSet/>
      <dgm:spPr/>
      <dgm:t>
        <a:bodyPr/>
        <a:lstStyle/>
        <a:p>
          <a:endParaRPr lang="nl-NL"/>
        </a:p>
      </dgm:t>
    </dgm:pt>
    <dgm:pt modelId="{A1EEF8C8-CB1A-49BA-87EB-7D6CA1B12443}">
      <dgm:prSet custT="1"/>
      <dgm:spPr>
        <a:solidFill>
          <a:schemeClr val="accent1">
            <a:alpha val="50000"/>
          </a:schemeClr>
        </a:solidFill>
      </dgm:spPr>
      <dgm:t>
        <a:bodyPr lIns="108000" rIns="0"/>
        <a:lstStyle/>
        <a:p>
          <a:pPr algn="l">
            <a:lnSpc>
              <a:spcPct val="100000"/>
            </a:lnSpc>
            <a:spcAft>
              <a:spcPts val="600"/>
            </a:spcAft>
          </a:pPr>
          <a:r>
            <a:rPr lang="nl-NL" sz="1600" b="1" dirty="0" smtClean="0">
              <a:effectLst>
                <a:outerShdw blurRad="38100" dist="38100" dir="2700000" algn="tl">
                  <a:srgbClr val="000000">
                    <a:alpha val="43137"/>
                  </a:srgbClr>
                </a:outerShdw>
              </a:effectLst>
            </a:rPr>
            <a:t>Rollenspel, spelers in positie brengen</a:t>
          </a:r>
          <a:endParaRPr lang="nl-NL" sz="1600" b="1" dirty="0">
            <a:effectLst>
              <a:outerShdw blurRad="38100" dist="38100" dir="2700000" algn="tl">
                <a:srgbClr val="000000">
                  <a:alpha val="43137"/>
                </a:srgbClr>
              </a:outerShdw>
            </a:effectLst>
          </a:endParaRPr>
        </a:p>
      </dgm:t>
    </dgm:pt>
    <dgm:pt modelId="{903C73E7-C73A-4A16-8140-93DE843A0FB7}" type="sibTrans" cxnId="{7BF54626-A49C-4EE8-B426-BCF40A29F96A}">
      <dgm:prSet/>
      <dgm:spPr/>
      <dgm:t>
        <a:bodyPr/>
        <a:lstStyle/>
        <a:p>
          <a:endParaRPr lang="nl-NL"/>
        </a:p>
      </dgm:t>
    </dgm:pt>
    <dgm:pt modelId="{A802FAFE-7192-4FB5-BACF-BE01C5C31176}" type="parTrans" cxnId="{7BF54626-A49C-4EE8-B426-BCF40A29F96A}">
      <dgm:prSet/>
      <dgm:spPr/>
      <dgm:t>
        <a:bodyPr/>
        <a:lstStyle/>
        <a:p>
          <a:endParaRPr lang="nl-NL"/>
        </a:p>
      </dgm:t>
    </dgm:pt>
    <dgm:pt modelId="{04DA7A0B-4170-4DEF-8056-2BAF5583110B}">
      <dgm:prSet custT="1"/>
      <dgm:spPr>
        <a:solidFill>
          <a:schemeClr val="accent1">
            <a:alpha val="50000"/>
          </a:schemeClr>
        </a:solidFill>
      </dgm:spPr>
      <dgm:t>
        <a:bodyPr lIns="108000" rIns="0"/>
        <a:lstStyle/>
        <a:p>
          <a:pPr algn="l">
            <a:lnSpc>
              <a:spcPct val="100000"/>
            </a:lnSpc>
            <a:spcAft>
              <a:spcPts val="600"/>
            </a:spcAft>
          </a:pPr>
          <a:r>
            <a:rPr lang="nl-NL" sz="1600" b="1" i="0" dirty="0" smtClean="0">
              <a:effectLst>
                <a:outerShdw blurRad="38100" dist="38100" dir="2700000" algn="tl">
                  <a:srgbClr val="000000">
                    <a:alpha val="43137"/>
                  </a:srgbClr>
                </a:outerShdw>
              </a:effectLst>
            </a:rPr>
            <a:t>Doelgroep contact campagnes “Live”</a:t>
          </a:r>
          <a:endParaRPr lang="nl-NL" sz="1600" b="1" i="0" dirty="0">
            <a:effectLst>
              <a:outerShdw blurRad="38100" dist="38100" dir="2700000" algn="tl">
                <a:srgbClr val="000000">
                  <a:alpha val="43137"/>
                </a:srgbClr>
              </a:outerShdw>
            </a:effectLst>
          </a:endParaRPr>
        </a:p>
      </dgm:t>
    </dgm:pt>
    <dgm:pt modelId="{D619AEDD-E657-4023-8DF4-A410BCE59B82}" type="parTrans" cxnId="{9FA4E353-9198-4FEB-A90B-A5783289AAF6}">
      <dgm:prSet/>
      <dgm:spPr/>
      <dgm:t>
        <a:bodyPr/>
        <a:lstStyle/>
        <a:p>
          <a:endParaRPr lang="nl-NL"/>
        </a:p>
      </dgm:t>
    </dgm:pt>
    <dgm:pt modelId="{002C8DEA-4BAB-40E0-9C14-0343F7ADF9A9}" type="sibTrans" cxnId="{9FA4E353-9198-4FEB-A90B-A5783289AAF6}">
      <dgm:prSet/>
      <dgm:spPr/>
      <dgm:t>
        <a:bodyPr/>
        <a:lstStyle/>
        <a:p>
          <a:endParaRPr lang="nl-NL"/>
        </a:p>
      </dgm:t>
    </dgm:pt>
    <dgm:pt modelId="{D95290EB-1E67-4091-BB3F-C2E0233E3465}">
      <dgm:prSet custT="1"/>
      <dgm:spPr>
        <a:solidFill>
          <a:schemeClr val="accent1">
            <a:alpha val="50000"/>
          </a:schemeClr>
        </a:solidFill>
      </dgm:spPr>
      <dgm:t>
        <a:bodyPr lIns="108000" rIns="0"/>
        <a:lstStyle/>
        <a:p>
          <a:pPr algn="l">
            <a:lnSpc>
              <a:spcPct val="100000"/>
            </a:lnSpc>
            <a:spcAft>
              <a:spcPts val="600"/>
            </a:spcAft>
          </a:pPr>
          <a:r>
            <a:rPr lang="nl-NL" sz="1600" b="1" dirty="0" smtClean="0">
              <a:effectLst>
                <a:outerShdw blurRad="38100" dist="38100" dir="2700000" algn="tl">
                  <a:srgbClr val="000000">
                    <a:alpha val="43137"/>
                  </a:srgbClr>
                </a:outerShdw>
              </a:effectLst>
            </a:rPr>
            <a:t>Ontwikkeling middelen &amp; media</a:t>
          </a:r>
          <a:endParaRPr lang="nl-NL" sz="1600" b="1" i="0" dirty="0">
            <a:effectLst>
              <a:outerShdw blurRad="38100" dist="38100" dir="2700000" algn="tl">
                <a:srgbClr val="000000">
                  <a:alpha val="43137"/>
                </a:srgbClr>
              </a:outerShdw>
            </a:effectLst>
          </a:endParaRPr>
        </a:p>
      </dgm:t>
    </dgm:pt>
    <dgm:pt modelId="{6F717319-1A6B-453A-9355-5A5236BB518A}" type="parTrans" cxnId="{E0E27C1F-A4F7-4991-8B79-34231DE86B3A}">
      <dgm:prSet/>
      <dgm:spPr/>
      <dgm:t>
        <a:bodyPr/>
        <a:lstStyle/>
        <a:p>
          <a:endParaRPr lang="nl-NL"/>
        </a:p>
      </dgm:t>
    </dgm:pt>
    <dgm:pt modelId="{BDE5C7C5-5AC2-4091-B144-4101D46AB1C3}" type="sibTrans" cxnId="{E0E27C1F-A4F7-4991-8B79-34231DE86B3A}">
      <dgm:prSet/>
      <dgm:spPr/>
      <dgm:t>
        <a:bodyPr/>
        <a:lstStyle/>
        <a:p>
          <a:endParaRPr lang="nl-NL"/>
        </a:p>
      </dgm:t>
    </dgm:pt>
    <dgm:pt modelId="{9F3949CA-B62F-48D6-82F9-27CC85E1B886}">
      <dgm:prSet custT="1"/>
      <dgm:spPr>
        <a:solidFill>
          <a:schemeClr val="accent1">
            <a:alpha val="50000"/>
          </a:schemeClr>
        </a:solidFill>
      </dgm:spPr>
      <dgm:t>
        <a:bodyPr lIns="108000" rIns="0"/>
        <a:lstStyle/>
        <a:p>
          <a:pPr algn="l">
            <a:lnSpc>
              <a:spcPct val="100000"/>
            </a:lnSpc>
            <a:spcAft>
              <a:spcPts val="600"/>
            </a:spcAft>
          </a:pPr>
          <a:r>
            <a:rPr lang="nl-NL" sz="1600" b="1" dirty="0" smtClean="0">
              <a:effectLst>
                <a:outerShdw blurRad="38100" dist="38100" dir="2700000" algn="tl">
                  <a:srgbClr val="000000">
                    <a:alpha val="43137"/>
                  </a:srgbClr>
                </a:outerShdw>
              </a:effectLst>
            </a:rPr>
            <a:t>Coaching kwaliteit (voor-)selectie</a:t>
          </a:r>
          <a:endParaRPr lang="nl-NL" sz="1600" b="1" dirty="0">
            <a:effectLst>
              <a:outerShdw blurRad="38100" dist="38100" dir="2700000" algn="tl">
                <a:srgbClr val="000000">
                  <a:alpha val="43137"/>
                </a:srgbClr>
              </a:outerShdw>
            </a:effectLst>
          </a:endParaRPr>
        </a:p>
      </dgm:t>
    </dgm:pt>
    <dgm:pt modelId="{A5776A63-F86C-4ECD-B1AA-9830B93A5278}" type="parTrans" cxnId="{3FB8D558-B6E3-4EE8-8808-3E85CFD7A4DE}">
      <dgm:prSet/>
      <dgm:spPr/>
      <dgm:t>
        <a:bodyPr/>
        <a:lstStyle/>
        <a:p>
          <a:endParaRPr lang="nl-NL"/>
        </a:p>
      </dgm:t>
    </dgm:pt>
    <dgm:pt modelId="{2B9E4986-A704-4181-818D-0DCC014A3DA3}" type="sibTrans" cxnId="{3FB8D558-B6E3-4EE8-8808-3E85CFD7A4DE}">
      <dgm:prSet/>
      <dgm:spPr/>
      <dgm:t>
        <a:bodyPr/>
        <a:lstStyle/>
        <a:p>
          <a:endParaRPr lang="nl-NL"/>
        </a:p>
      </dgm:t>
    </dgm:pt>
    <dgm:pt modelId="{B963F291-4BB9-42BE-AADB-BE190DA197EA}">
      <dgm:prSet phldrT="[Tekst]" custT="1"/>
      <dgm:spPr>
        <a:solidFill>
          <a:schemeClr val="accent1"/>
        </a:solidFill>
        <a:ln>
          <a:noFill/>
        </a:ln>
      </dgm:spPr>
      <dgm:t>
        <a:bodyPr lIns="108000"/>
        <a:lstStyle/>
        <a:p>
          <a:pPr>
            <a:lnSpc>
              <a:spcPct val="100000"/>
            </a:lnSpc>
          </a:pPr>
          <a:r>
            <a:rPr lang="nl-NL" sz="1600" b="1" dirty="0" smtClean="0">
              <a:effectLst>
                <a:outerShdw blurRad="38100" dist="38100" dir="2700000" algn="tl">
                  <a:srgbClr val="000000">
                    <a:alpha val="43137"/>
                  </a:srgbClr>
                </a:outerShdw>
              </a:effectLst>
            </a:rPr>
            <a:t>Coaching &amp; Advies Rollenspel           </a:t>
          </a:r>
          <a:r>
            <a:rPr lang="nl-NL" sz="1200" b="0" i="1" dirty="0" smtClean="0"/>
            <a:t>(</a:t>
          </a:r>
          <a:r>
            <a:rPr lang="nl-NL" sz="1200" b="0" i="1" dirty="0" err="1" smtClean="0"/>
            <a:t>Recruiting</a:t>
          </a:r>
          <a:r>
            <a:rPr lang="nl-NL" sz="1200" b="0" i="1" dirty="0" smtClean="0"/>
            <a:t> culture, kwaliteitsbewaking)</a:t>
          </a:r>
          <a:endParaRPr lang="nl-NL" sz="1600" b="1" i="1" dirty="0" smtClean="0"/>
        </a:p>
      </dgm:t>
    </dgm:pt>
    <dgm:pt modelId="{075A91A4-CA5A-4C7F-9FCB-9DF6F57A9BAC}" type="sibTrans" cxnId="{2452C1EE-2BBD-48C8-B6A9-0ED2853DABC4}">
      <dgm:prSet/>
      <dgm:spPr/>
      <dgm:t>
        <a:bodyPr/>
        <a:lstStyle/>
        <a:p>
          <a:endParaRPr lang="nl-NL"/>
        </a:p>
      </dgm:t>
    </dgm:pt>
    <dgm:pt modelId="{1ABD365A-209A-41FD-80CE-2D81A48643B5}" type="parTrans" cxnId="{2452C1EE-2BBD-48C8-B6A9-0ED2853DABC4}">
      <dgm:prSet/>
      <dgm:spPr/>
      <dgm:t>
        <a:bodyPr/>
        <a:lstStyle/>
        <a:p>
          <a:endParaRPr lang="nl-NL"/>
        </a:p>
      </dgm:t>
    </dgm:pt>
    <dgm:pt modelId="{5077B58E-C383-462F-BAB0-4A0E9602BFF4}">
      <dgm:prSet phldrT="[Tekst]" custT="1"/>
      <dgm:spPr>
        <a:solidFill>
          <a:schemeClr val="accent1"/>
        </a:solidFill>
        <a:ln>
          <a:noFill/>
        </a:ln>
      </dgm:spPr>
      <dgm:t>
        <a:bodyPr lIns="108000"/>
        <a:lstStyle/>
        <a:p>
          <a:pPr>
            <a:lnSpc>
              <a:spcPct val="100000"/>
            </a:lnSpc>
          </a:pPr>
          <a:r>
            <a:rPr lang="nl-NL" sz="1600" b="1" dirty="0" smtClean="0">
              <a:effectLst>
                <a:outerShdw blurRad="38100" dist="38100" dir="2700000" algn="tl">
                  <a:srgbClr val="000000">
                    <a:alpha val="43137"/>
                  </a:srgbClr>
                </a:outerShdw>
              </a:effectLst>
            </a:rPr>
            <a:t>Campagnemanagement &amp;-innovatie </a:t>
          </a:r>
          <a:r>
            <a:rPr lang="nl-NL" sz="1200" b="0" i="1" dirty="0" smtClean="0"/>
            <a:t>(optimalisatie instroom doelgroepcontact)</a:t>
          </a:r>
          <a:endParaRPr lang="nl-NL" sz="1600" b="1" i="1" dirty="0" smtClean="0"/>
        </a:p>
      </dgm:t>
    </dgm:pt>
    <dgm:pt modelId="{2CC6AECF-8C44-4651-ACC7-9328A0C9D58C}" type="sibTrans" cxnId="{73F0F3F8-3E2F-4B7E-8937-560E579039C2}">
      <dgm:prSet/>
      <dgm:spPr/>
      <dgm:t>
        <a:bodyPr/>
        <a:lstStyle/>
        <a:p>
          <a:endParaRPr lang="nl-NL"/>
        </a:p>
      </dgm:t>
    </dgm:pt>
    <dgm:pt modelId="{80B1ADBB-7A01-4F9D-A001-BB829F268E6D}" type="parTrans" cxnId="{73F0F3F8-3E2F-4B7E-8937-560E579039C2}">
      <dgm:prSet/>
      <dgm:spPr/>
      <dgm:t>
        <a:bodyPr/>
        <a:lstStyle/>
        <a:p>
          <a:endParaRPr lang="nl-NL"/>
        </a:p>
      </dgm:t>
    </dgm:pt>
    <dgm:pt modelId="{11EE6993-0808-4748-911D-FEC15E1EB334}">
      <dgm:prSet phldrT="[Tekst]" custT="1"/>
      <dgm:spPr>
        <a:solidFill>
          <a:schemeClr val="accent1"/>
        </a:solidFill>
        <a:ln>
          <a:noFill/>
        </a:ln>
      </dgm:spPr>
      <dgm:t>
        <a:bodyPr lIns="108000"/>
        <a:lstStyle/>
        <a:p>
          <a:pPr>
            <a:lnSpc>
              <a:spcPct val="100000"/>
            </a:lnSpc>
          </a:pPr>
          <a:r>
            <a:rPr lang="nl-NL" sz="1600" b="1" dirty="0" smtClean="0">
              <a:effectLst>
                <a:outerShdw blurRad="38100" dist="38100" dir="2700000" algn="tl">
                  <a:srgbClr val="000000">
                    <a:alpha val="43137"/>
                  </a:srgbClr>
                </a:outerShdw>
              </a:effectLst>
            </a:rPr>
            <a:t>Talentpool Relatiebeheer             </a:t>
          </a:r>
          <a:r>
            <a:rPr lang="nl-NL" sz="1600" b="1" dirty="0" smtClean="0"/>
            <a:t/>
          </a:r>
          <a:br>
            <a:rPr lang="nl-NL" sz="1600" b="1" dirty="0" smtClean="0"/>
          </a:br>
          <a:r>
            <a:rPr lang="nl-NL" sz="1200" b="0" i="1" dirty="0" smtClean="0"/>
            <a:t>(ondersteuning evenementontwikkeling &amp;  ERM)</a:t>
          </a:r>
          <a:endParaRPr lang="nl-NL" sz="1600" b="1" i="1" dirty="0" smtClean="0"/>
        </a:p>
      </dgm:t>
    </dgm:pt>
    <dgm:pt modelId="{497C3416-8EDA-4477-B7D7-BB5F277824C4}" type="parTrans" cxnId="{758AED44-4416-43D3-AEB5-B8F44AA2E407}">
      <dgm:prSet/>
      <dgm:spPr/>
      <dgm:t>
        <a:bodyPr/>
        <a:lstStyle/>
        <a:p>
          <a:endParaRPr lang="nl-NL"/>
        </a:p>
      </dgm:t>
    </dgm:pt>
    <dgm:pt modelId="{A0764F11-4CED-43F8-BFD5-215DCD9C095C}" type="sibTrans" cxnId="{758AED44-4416-43D3-AEB5-B8F44AA2E407}">
      <dgm:prSet/>
      <dgm:spPr/>
      <dgm:t>
        <a:bodyPr/>
        <a:lstStyle/>
        <a:p>
          <a:endParaRPr lang="nl-NL"/>
        </a:p>
      </dgm:t>
    </dgm:pt>
    <dgm:pt modelId="{77775418-B45C-4723-A082-B0AF76B74873}">
      <dgm:prSet phldrT="[Tekst]" custT="1"/>
      <dgm:spPr>
        <a:solidFill>
          <a:schemeClr val="accent1"/>
        </a:solidFill>
        <a:ln>
          <a:noFill/>
        </a:ln>
      </dgm:spPr>
      <dgm:t>
        <a:bodyPr lIns="108000"/>
        <a:lstStyle/>
        <a:p>
          <a:pPr>
            <a:lnSpc>
              <a:spcPct val="100000"/>
            </a:lnSpc>
          </a:pPr>
          <a:r>
            <a:rPr lang="nl-NL" sz="1600" b="1" dirty="0" smtClean="0">
              <a:effectLst>
                <a:outerShdw blurRad="38100" dist="38100" dir="2700000" algn="tl">
                  <a:srgbClr val="000000">
                    <a:alpha val="43137"/>
                  </a:srgbClr>
                </a:outerShdw>
              </a:effectLst>
            </a:rPr>
            <a:t>WSTS procesbegeleiding &amp; </a:t>
          </a:r>
          <a:r>
            <a:rPr lang="nl-NL" sz="1600" b="1" dirty="0" err="1" smtClean="0">
              <a:effectLst>
                <a:outerShdw blurRad="38100" dist="38100" dir="2700000" algn="tl">
                  <a:srgbClr val="000000">
                    <a:alpha val="43137"/>
                  </a:srgbClr>
                </a:outerShdw>
              </a:effectLst>
            </a:rPr>
            <a:t>monitioring</a:t>
          </a:r>
          <a:r>
            <a:rPr lang="nl-NL" sz="1600" b="1" dirty="0" smtClean="0">
              <a:effectLst>
                <a:outerShdw blurRad="38100" dist="38100" dir="2700000" algn="tl">
                  <a:srgbClr val="000000">
                    <a:alpha val="43137"/>
                  </a:srgbClr>
                </a:outerShdw>
              </a:effectLst>
            </a:rPr>
            <a:t/>
          </a:r>
          <a:br>
            <a:rPr lang="nl-NL" sz="1600" b="1" dirty="0" smtClean="0">
              <a:effectLst>
                <a:outerShdw blurRad="38100" dist="38100" dir="2700000" algn="tl">
                  <a:srgbClr val="000000">
                    <a:alpha val="43137"/>
                  </a:srgbClr>
                </a:outerShdw>
              </a:effectLst>
            </a:rPr>
          </a:br>
          <a:r>
            <a:rPr lang="nl-NL" sz="1200" b="0" i="1" dirty="0" smtClean="0">
              <a:effectLst/>
            </a:rPr>
            <a:t>(administratief proces en voortgang talentpool ontwikkeling)</a:t>
          </a:r>
          <a:endParaRPr lang="nl-NL" sz="1600" b="1" dirty="0" smtClean="0">
            <a:effectLst>
              <a:outerShdw blurRad="38100" dist="38100" dir="2700000" algn="tl">
                <a:srgbClr val="000000">
                  <a:alpha val="43137"/>
                </a:srgbClr>
              </a:outerShdw>
            </a:effectLst>
          </a:endParaRPr>
        </a:p>
      </dgm:t>
    </dgm:pt>
    <dgm:pt modelId="{C13195A6-60F6-4210-BD61-6AA5A15A989D}" type="parTrans" cxnId="{F1EF4AA3-62FF-4A39-8CF3-F4C3BEC727F7}">
      <dgm:prSet/>
      <dgm:spPr/>
      <dgm:t>
        <a:bodyPr/>
        <a:lstStyle/>
        <a:p>
          <a:endParaRPr lang="nl-NL"/>
        </a:p>
      </dgm:t>
    </dgm:pt>
    <dgm:pt modelId="{231AE0D3-C0BC-4910-BBCC-D6F208D3CB08}" type="sibTrans" cxnId="{F1EF4AA3-62FF-4A39-8CF3-F4C3BEC727F7}">
      <dgm:prSet/>
      <dgm:spPr/>
      <dgm:t>
        <a:bodyPr/>
        <a:lstStyle/>
        <a:p>
          <a:endParaRPr lang="nl-NL"/>
        </a:p>
      </dgm:t>
    </dgm:pt>
    <dgm:pt modelId="{A88F1BD5-88B5-493B-913F-8E24FBA90F67}">
      <dgm:prSet custT="1"/>
      <dgm:spPr>
        <a:solidFill>
          <a:schemeClr val="accent1">
            <a:alpha val="50000"/>
          </a:schemeClr>
        </a:solidFill>
      </dgm:spPr>
      <dgm:t>
        <a:bodyPr lIns="108000" rIns="0"/>
        <a:lstStyle/>
        <a:p>
          <a:pPr algn="l">
            <a:lnSpc>
              <a:spcPct val="100000"/>
            </a:lnSpc>
            <a:spcAft>
              <a:spcPts val="600"/>
            </a:spcAft>
          </a:pPr>
          <a:r>
            <a:rPr lang="nl-NL" sz="1600" b="1" i="0" dirty="0" smtClean="0">
              <a:effectLst>
                <a:outerShdw blurRad="38100" dist="38100" dir="2700000" algn="tl">
                  <a:srgbClr val="000000">
                    <a:alpha val="43137"/>
                  </a:srgbClr>
                </a:outerShdw>
              </a:effectLst>
            </a:rPr>
            <a:t>(Netwerkwerven campagne opstarten)</a:t>
          </a:r>
          <a:endParaRPr lang="nl-NL" sz="1600" b="1" dirty="0">
            <a:effectLst>
              <a:outerShdw blurRad="38100" dist="38100" dir="2700000" algn="tl">
                <a:srgbClr val="000000">
                  <a:alpha val="43137"/>
                </a:srgbClr>
              </a:outerShdw>
            </a:effectLst>
          </a:endParaRPr>
        </a:p>
      </dgm:t>
    </dgm:pt>
    <dgm:pt modelId="{9028972E-BEA5-4967-828E-CDDEE5F00022}" type="parTrans" cxnId="{FC605CA9-DCA0-45B3-89ED-6C357EA81ED5}">
      <dgm:prSet/>
      <dgm:spPr/>
      <dgm:t>
        <a:bodyPr/>
        <a:lstStyle/>
        <a:p>
          <a:endParaRPr lang="nl-NL"/>
        </a:p>
      </dgm:t>
    </dgm:pt>
    <dgm:pt modelId="{A2B071C3-E827-4AA3-AA9F-CB8302FD0C79}" type="sibTrans" cxnId="{FC605CA9-DCA0-45B3-89ED-6C357EA81ED5}">
      <dgm:prSet/>
      <dgm:spPr/>
      <dgm:t>
        <a:bodyPr/>
        <a:lstStyle/>
        <a:p>
          <a:endParaRPr lang="nl-NL"/>
        </a:p>
      </dgm:t>
    </dgm:pt>
    <dgm:pt modelId="{9B6E5114-CDB1-47FA-BA89-407E9EC5A0C5}">
      <dgm:prSet phldrT="[Tekst]" custT="1"/>
      <dgm:spPr>
        <a:solidFill>
          <a:schemeClr val="accent2"/>
        </a:solidFill>
      </dgm:spPr>
      <dgm:t>
        <a:bodyPr lIns="108000" rIns="36000"/>
        <a:lstStyle/>
        <a:p>
          <a:r>
            <a:rPr lang="nl-NL" sz="1600" b="1" dirty="0" smtClean="0">
              <a:effectLst>
                <a:outerShdw blurRad="38100" dist="38100" dir="2700000" algn="tl">
                  <a:srgbClr val="000000">
                    <a:alpha val="43137"/>
                  </a:srgbClr>
                </a:outerShdw>
              </a:effectLst>
            </a:rPr>
            <a:t>Interne doelgroep analyse                 </a:t>
          </a:r>
          <a:r>
            <a:rPr lang="nl-NL" sz="1600" b="1" dirty="0" smtClean="0"/>
            <a:t/>
          </a:r>
          <a:br>
            <a:rPr lang="nl-NL" sz="1600" b="1" dirty="0" smtClean="0"/>
          </a:br>
          <a:r>
            <a:rPr lang="nl-NL" sz="1200" i="1" dirty="0" smtClean="0"/>
            <a:t>(drijfveren/ identiteit/ </a:t>
          </a:r>
          <a:r>
            <a:rPr lang="nl-NL" sz="1200" i="1" dirty="0" err="1" smtClean="0"/>
            <a:t>USP’s</a:t>
          </a:r>
          <a:r>
            <a:rPr lang="nl-NL" sz="1200" i="1" dirty="0" smtClean="0"/>
            <a:t>)</a:t>
          </a:r>
          <a:endParaRPr lang="nl-NL" sz="1400" i="1" dirty="0"/>
        </a:p>
      </dgm:t>
    </dgm:pt>
    <dgm:pt modelId="{C9090640-04FF-4246-8EAA-9CDCE09241AB}" type="sibTrans" cxnId="{68FED727-CCD6-4094-B848-FEBC9FC2264C}">
      <dgm:prSet/>
      <dgm:spPr/>
      <dgm:t>
        <a:bodyPr/>
        <a:lstStyle/>
        <a:p>
          <a:endParaRPr lang="nl-NL"/>
        </a:p>
      </dgm:t>
    </dgm:pt>
    <dgm:pt modelId="{0C24C7B3-500E-481A-9CAC-C565C1FB7E13}" type="parTrans" cxnId="{68FED727-CCD6-4094-B848-FEBC9FC2264C}">
      <dgm:prSet/>
      <dgm:spPr/>
      <dgm:t>
        <a:bodyPr/>
        <a:lstStyle/>
        <a:p>
          <a:endParaRPr lang="nl-NL"/>
        </a:p>
      </dgm:t>
    </dgm:pt>
    <dgm:pt modelId="{70047D92-2DE7-42D8-A0C3-7C0805192B8A}">
      <dgm:prSet phldrT="[Tekst]" custT="1"/>
      <dgm:spPr>
        <a:solidFill>
          <a:schemeClr val="accent2"/>
        </a:solidFill>
      </dgm:spPr>
      <dgm:t>
        <a:bodyPr/>
        <a:lstStyle/>
        <a:p>
          <a:r>
            <a:rPr lang="nl-NL" sz="1600" b="1" dirty="0" smtClean="0">
              <a:effectLst>
                <a:outerShdw blurRad="38100" dist="38100" dir="2700000" algn="tl">
                  <a:srgbClr val="000000">
                    <a:alpha val="43137"/>
                  </a:srgbClr>
                </a:outerShdw>
              </a:effectLst>
            </a:rPr>
            <a:t>Kwalitatief selectieprofiel                </a:t>
          </a:r>
          <a:r>
            <a:rPr lang="nl-NL" sz="1200" b="1" dirty="0" smtClean="0"/>
            <a:t/>
          </a:r>
          <a:br>
            <a:rPr lang="nl-NL" sz="1200" b="1" dirty="0" smtClean="0"/>
          </a:br>
          <a:r>
            <a:rPr lang="nl-NL" sz="1200" i="1" dirty="0" smtClean="0"/>
            <a:t>(</a:t>
          </a:r>
          <a:r>
            <a:rPr lang="nl-NL" sz="1200" i="1" dirty="0" smtClean="0">
              <a:solidFill>
                <a:schemeClr val="bg2"/>
              </a:solidFill>
            </a:rPr>
            <a:t>expertise, houding en gedrag)</a:t>
          </a:r>
          <a:r>
            <a:rPr lang="nl-NL" sz="1200" b="1" i="1" dirty="0" smtClean="0">
              <a:solidFill>
                <a:schemeClr val="bg2"/>
              </a:solidFill>
            </a:rPr>
            <a:t> </a:t>
          </a:r>
          <a:endParaRPr lang="nl-NL" sz="1200" i="1" dirty="0"/>
        </a:p>
      </dgm:t>
    </dgm:pt>
    <dgm:pt modelId="{D27E5004-CB33-490D-85E8-BFA098B51F8A}" type="parTrans" cxnId="{BE71CC61-3FFE-4D9F-A1B5-4F2C835F3BDE}">
      <dgm:prSet/>
      <dgm:spPr/>
      <dgm:t>
        <a:bodyPr/>
        <a:lstStyle/>
        <a:p>
          <a:endParaRPr lang="nl-NL"/>
        </a:p>
      </dgm:t>
    </dgm:pt>
    <dgm:pt modelId="{05808E13-233D-4C7B-B1AD-774EAD7ACF29}" type="sibTrans" cxnId="{BE71CC61-3FFE-4D9F-A1B5-4F2C835F3BDE}">
      <dgm:prSet/>
      <dgm:spPr/>
      <dgm:t>
        <a:bodyPr/>
        <a:lstStyle/>
        <a:p>
          <a:endParaRPr lang="nl-NL"/>
        </a:p>
      </dgm:t>
    </dgm:pt>
    <dgm:pt modelId="{8589B86F-55E4-4A44-9DC3-4C4CE1626933}">
      <dgm:prSet custT="1"/>
      <dgm:spPr>
        <a:solidFill>
          <a:schemeClr val="accent1">
            <a:alpha val="50000"/>
          </a:schemeClr>
        </a:solidFill>
      </dgm:spPr>
      <dgm:t>
        <a:bodyPr/>
        <a:lstStyle/>
        <a:p>
          <a:pPr algn="l">
            <a:lnSpc>
              <a:spcPct val="100000"/>
            </a:lnSpc>
            <a:spcAft>
              <a:spcPts val="600"/>
            </a:spcAft>
          </a:pPr>
          <a:r>
            <a:rPr lang="nl-NL" sz="1600" b="1" dirty="0" err="1" smtClean="0">
              <a:effectLst>
                <a:outerShdw blurRad="38100" dist="38100" dir="2700000" algn="tl">
                  <a:srgbClr val="000000">
                    <a:alpha val="43137"/>
                  </a:srgbClr>
                </a:outerShdw>
              </a:effectLst>
            </a:rPr>
            <a:t>Recruiting</a:t>
          </a:r>
          <a:r>
            <a:rPr lang="nl-NL" sz="1600" b="1" dirty="0" smtClean="0">
              <a:effectLst>
                <a:outerShdw blurRad="38100" dist="38100" dir="2700000" algn="tl">
                  <a:srgbClr val="000000">
                    <a:alpha val="43137"/>
                  </a:srgbClr>
                </a:outerShdw>
              </a:effectLst>
            </a:rPr>
            <a:t> culture stimuleren</a:t>
          </a:r>
          <a:endParaRPr lang="nl-NL" sz="1600" b="1" dirty="0">
            <a:effectLst>
              <a:outerShdw blurRad="38100" dist="38100" dir="2700000" algn="tl">
                <a:srgbClr val="000000">
                  <a:alpha val="43137"/>
                </a:srgbClr>
              </a:outerShdw>
            </a:effectLst>
          </a:endParaRPr>
        </a:p>
      </dgm:t>
    </dgm:pt>
    <dgm:pt modelId="{7A4B9AA7-BCCD-496E-814C-24D90225A03F}" type="parTrans" cxnId="{6B14302C-CC21-4713-8312-84B3E8C2FA50}">
      <dgm:prSet/>
      <dgm:spPr/>
      <dgm:t>
        <a:bodyPr/>
        <a:lstStyle/>
        <a:p>
          <a:endParaRPr lang="nl-NL"/>
        </a:p>
      </dgm:t>
    </dgm:pt>
    <dgm:pt modelId="{42BA9BB5-C5DC-44E6-865B-CBDF40A7D481}" type="sibTrans" cxnId="{6B14302C-CC21-4713-8312-84B3E8C2FA50}">
      <dgm:prSet/>
      <dgm:spPr/>
      <dgm:t>
        <a:bodyPr/>
        <a:lstStyle/>
        <a:p>
          <a:endParaRPr lang="nl-NL"/>
        </a:p>
      </dgm:t>
    </dgm:pt>
    <dgm:pt modelId="{15044DB5-CFD2-4157-899E-736BBC0F6BDD}" type="pres">
      <dgm:prSet presAssocID="{2EDB0785-CBA2-44BC-AA51-C98920E2A6D2}" presName="Name0" presStyleCnt="0">
        <dgm:presLayoutVars>
          <dgm:dir/>
          <dgm:resizeHandles val="exact"/>
        </dgm:presLayoutVars>
      </dgm:prSet>
      <dgm:spPr/>
      <dgm:t>
        <a:bodyPr/>
        <a:lstStyle/>
        <a:p>
          <a:endParaRPr lang="nl-NL"/>
        </a:p>
      </dgm:t>
    </dgm:pt>
    <dgm:pt modelId="{BC203EF3-D382-4AA2-A035-BA383E3CEC8E}" type="pres">
      <dgm:prSet presAssocID="{E48948D0-891F-444D-8818-11703DC52A5F}" presName="node" presStyleLbl="node1" presStyleIdx="0" presStyleCnt="4" custScaleX="83657" custScaleY="78214" custLinFactNeighborY="25059">
        <dgm:presLayoutVars>
          <dgm:bulletEnabled val="1"/>
        </dgm:presLayoutVars>
      </dgm:prSet>
      <dgm:spPr/>
      <dgm:t>
        <a:bodyPr/>
        <a:lstStyle/>
        <a:p>
          <a:endParaRPr lang="nl-NL"/>
        </a:p>
      </dgm:t>
    </dgm:pt>
    <dgm:pt modelId="{1262ED92-291C-4E8A-B031-648B43292912}" type="pres">
      <dgm:prSet presAssocID="{6CED7FC1-8268-46C2-9B0C-DBB094FBCCDD}" presName="sibTrans" presStyleLbl="sibTrans1D1" presStyleIdx="0" presStyleCnt="3"/>
      <dgm:spPr/>
      <dgm:t>
        <a:bodyPr/>
        <a:lstStyle/>
        <a:p>
          <a:endParaRPr lang="nl-NL"/>
        </a:p>
      </dgm:t>
    </dgm:pt>
    <dgm:pt modelId="{725400EF-A236-4F7C-9F9E-2562FFE93B9A}" type="pres">
      <dgm:prSet presAssocID="{6CED7FC1-8268-46C2-9B0C-DBB094FBCCDD}" presName="connectorText" presStyleLbl="sibTrans1D1" presStyleIdx="0" presStyleCnt="3"/>
      <dgm:spPr/>
      <dgm:t>
        <a:bodyPr/>
        <a:lstStyle/>
        <a:p>
          <a:endParaRPr lang="nl-NL"/>
        </a:p>
      </dgm:t>
    </dgm:pt>
    <dgm:pt modelId="{D4DDED19-260F-4E12-B357-B18605BBDE03}" type="pres">
      <dgm:prSet presAssocID="{1ACF6D26-3A41-4228-AB06-C089E3DDF839}" presName="node" presStyleLbl="node1" presStyleIdx="1" presStyleCnt="4" custScaleX="83657" custScaleY="78214" custLinFactNeighborY="25059">
        <dgm:presLayoutVars>
          <dgm:bulletEnabled val="1"/>
        </dgm:presLayoutVars>
      </dgm:prSet>
      <dgm:spPr/>
      <dgm:t>
        <a:bodyPr/>
        <a:lstStyle/>
        <a:p>
          <a:endParaRPr lang="nl-NL"/>
        </a:p>
      </dgm:t>
    </dgm:pt>
    <dgm:pt modelId="{D9DDD708-209E-47C1-96B6-E7EC860C6A33}" type="pres">
      <dgm:prSet presAssocID="{F506D5F8-1C58-424B-8157-AFE17E945235}" presName="sibTrans" presStyleLbl="sibTrans1D1" presStyleIdx="1" presStyleCnt="3"/>
      <dgm:spPr/>
      <dgm:t>
        <a:bodyPr/>
        <a:lstStyle/>
        <a:p>
          <a:endParaRPr lang="nl-NL"/>
        </a:p>
      </dgm:t>
    </dgm:pt>
    <dgm:pt modelId="{FD577C3B-2D77-439E-8B74-0B494D5C0727}" type="pres">
      <dgm:prSet presAssocID="{F506D5F8-1C58-424B-8157-AFE17E945235}" presName="connectorText" presStyleLbl="sibTrans1D1" presStyleIdx="1" presStyleCnt="3"/>
      <dgm:spPr/>
      <dgm:t>
        <a:bodyPr/>
        <a:lstStyle/>
        <a:p>
          <a:endParaRPr lang="nl-NL"/>
        </a:p>
      </dgm:t>
    </dgm:pt>
    <dgm:pt modelId="{FF121034-6246-4FAC-8A14-824446403962}" type="pres">
      <dgm:prSet presAssocID="{3C4AE1A8-522C-4A2B-98A9-97CBED5BF817}" presName="node" presStyleLbl="node1" presStyleIdx="2" presStyleCnt="4" custScaleX="83657" custScaleY="89774" custLinFactNeighborY="2529">
        <dgm:presLayoutVars>
          <dgm:bulletEnabled val="1"/>
        </dgm:presLayoutVars>
      </dgm:prSet>
      <dgm:spPr/>
      <dgm:t>
        <a:bodyPr/>
        <a:lstStyle/>
        <a:p>
          <a:endParaRPr lang="nl-NL"/>
        </a:p>
      </dgm:t>
    </dgm:pt>
    <dgm:pt modelId="{34D4BB67-4A62-4EDC-A6AB-BD6FB56F8104}" type="pres">
      <dgm:prSet presAssocID="{20CF3F42-17A8-4F8B-B684-9B958787FE7C}" presName="sibTrans" presStyleLbl="sibTrans1D1" presStyleIdx="2" presStyleCnt="3"/>
      <dgm:spPr/>
      <dgm:t>
        <a:bodyPr/>
        <a:lstStyle/>
        <a:p>
          <a:endParaRPr lang="nl-NL"/>
        </a:p>
      </dgm:t>
    </dgm:pt>
    <dgm:pt modelId="{C351DB24-DDB0-4F36-B510-84C8974EE2AC}" type="pres">
      <dgm:prSet presAssocID="{20CF3F42-17A8-4F8B-B684-9B958787FE7C}" presName="connectorText" presStyleLbl="sibTrans1D1" presStyleIdx="2" presStyleCnt="3"/>
      <dgm:spPr/>
      <dgm:t>
        <a:bodyPr/>
        <a:lstStyle/>
        <a:p>
          <a:endParaRPr lang="nl-NL"/>
        </a:p>
      </dgm:t>
    </dgm:pt>
    <dgm:pt modelId="{A153ED7F-B7B4-4ABD-8A42-DCC9F967BA20}" type="pres">
      <dgm:prSet presAssocID="{919F94FE-704B-49B1-A582-A020135D5C75}" presName="node" presStyleLbl="node1" presStyleIdx="3" presStyleCnt="4" custScaleX="83657" custScaleY="89774" custLinFactNeighborY="2529">
        <dgm:presLayoutVars>
          <dgm:bulletEnabled val="1"/>
        </dgm:presLayoutVars>
      </dgm:prSet>
      <dgm:spPr/>
      <dgm:t>
        <a:bodyPr/>
        <a:lstStyle/>
        <a:p>
          <a:endParaRPr lang="nl-NL"/>
        </a:p>
      </dgm:t>
    </dgm:pt>
  </dgm:ptLst>
  <dgm:cxnLst>
    <dgm:cxn modelId="{90E939D6-1623-4D3B-AFF8-FF6D6065ED50}" type="presOf" srcId="{70047D92-2DE7-42D8-A0C3-7C0805192B8A}" destId="{D4DDED19-260F-4E12-B357-B18605BBDE03}" srcOrd="0" destOrd="1" presId="urn:microsoft.com/office/officeart/2005/8/layout/bProcess3"/>
    <dgm:cxn modelId="{F98E4D45-59BE-4359-993D-68AA0A3C863D}" type="presOf" srcId="{9B6E5114-CDB1-47FA-BA89-407E9EC5A0C5}" destId="{D4DDED19-260F-4E12-B357-B18605BBDE03}" srcOrd="0" destOrd="3" presId="urn:microsoft.com/office/officeart/2005/8/layout/bProcess3"/>
    <dgm:cxn modelId="{FC605CA9-DCA0-45B3-89ED-6C357EA81ED5}" srcId="{3C4AE1A8-522C-4A2B-98A9-97CBED5BF817}" destId="{A88F1BD5-88B5-493B-913F-8E24FBA90F67}" srcOrd="5" destOrd="0" parTransId="{9028972E-BEA5-4967-828E-CDDEE5F00022}" sibTransId="{A2B071C3-E827-4AA3-AA9F-CB8302FD0C79}"/>
    <dgm:cxn modelId="{7C903642-5CEB-4E24-932D-515F06FABE84}" srcId="{E48948D0-891F-444D-8818-11703DC52A5F}" destId="{6AD42589-20AB-4DC9-B802-14AB5ACA3F93}" srcOrd="0" destOrd="0" parTransId="{AD59C94A-E53D-408F-BDCD-268AB1CD7BEE}" sibTransId="{C3517B66-2045-4CF7-A307-BFA45D339649}"/>
    <dgm:cxn modelId="{4C63ABE4-21F2-45DF-AC8C-78DBDD81E8B6}" type="presOf" srcId="{0EFCD825-5D96-46D7-AAC4-2FAC57135D5F}" destId="{BC203EF3-D382-4AA2-A035-BA383E3CEC8E}" srcOrd="0" destOrd="3" presId="urn:microsoft.com/office/officeart/2005/8/layout/bProcess3"/>
    <dgm:cxn modelId="{E0E27C1F-A4F7-4991-8B79-34231DE86B3A}" srcId="{3C4AE1A8-522C-4A2B-98A9-97CBED5BF817}" destId="{D95290EB-1E67-4091-BB3F-C2E0233E3465}" srcOrd="0" destOrd="0" parTransId="{6F717319-1A6B-453A-9355-5A5236BB518A}" sibTransId="{BDE5C7C5-5AC2-4091-B144-4101D46AB1C3}"/>
    <dgm:cxn modelId="{CB6B0D3D-246A-4729-BBDF-620F8D0FA3BD}" srcId="{1ACF6D26-3A41-4228-AB06-C089E3DDF839}" destId="{AC5AE6E8-B71F-4696-A334-2EA3A4185DC6}" srcOrd="3" destOrd="0" parTransId="{F676AC69-43CE-4AA1-A22E-DB56CBEA4843}" sibTransId="{1A2A90D3-B8ED-480F-8212-78031BB4CD2C}"/>
    <dgm:cxn modelId="{F1EF4AA3-62FF-4A39-8CF3-F4C3BEC727F7}" srcId="{919F94FE-704B-49B1-A582-A020135D5C75}" destId="{77775418-B45C-4723-A082-B0AF76B74873}" srcOrd="0" destOrd="0" parTransId="{C13195A6-60F6-4210-BD61-6AA5A15A989D}" sibTransId="{231AE0D3-C0BC-4910-BBCC-D6F208D3CB08}"/>
    <dgm:cxn modelId="{8DF8E95E-4AAC-4CA4-A2AE-985DC4B0F15F}" type="presOf" srcId="{3C4AE1A8-522C-4A2B-98A9-97CBED5BF817}" destId="{FF121034-6246-4FAC-8A14-824446403962}" srcOrd="0" destOrd="0" presId="urn:microsoft.com/office/officeart/2005/8/layout/bProcess3"/>
    <dgm:cxn modelId="{ABFA3726-2E31-4D76-811A-F0D8AEB6D2D2}" type="presOf" srcId="{2EDB0785-CBA2-44BC-AA51-C98920E2A6D2}" destId="{15044DB5-CFD2-4157-899E-736BBC0F6BDD}" srcOrd="0" destOrd="0" presId="urn:microsoft.com/office/officeart/2005/8/layout/bProcess3"/>
    <dgm:cxn modelId="{5007BF38-B2B6-4270-9ACB-74ED0F27FB82}" type="presOf" srcId="{20CF3F42-17A8-4F8B-B684-9B958787FE7C}" destId="{34D4BB67-4A62-4EDC-A6AB-BD6FB56F8104}" srcOrd="0" destOrd="0" presId="urn:microsoft.com/office/officeart/2005/8/layout/bProcess3"/>
    <dgm:cxn modelId="{2452C1EE-2BBD-48C8-B6A9-0ED2853DABC4}" srcId="{919F94FE-704B-49B1-A582-A020135D5C75}" destId="{B963F291-4BB9-42BE-AADB-BE190DA197EA}" srcOrd="2" destOrd="0" parTransId="{1ABD365A-209A-41FD-80CE-2D81A48643B5}" sibTransId="{075A91A4-CA5A-4C7F-9FCB-9DF6F57A9BAC}"/>
    <dgm:cxn modelId="{7B25FB4C-AC3C-4E2C-912D-D28C4BF0BEC7}" type="presOf" srcId="{77775418-B45C-4723-A082-B0AF76B74873}" destId="{A153ED7F-B7B4-4ABD-8A42-DCC9F967BA20}" srcOrd="0" destOrd="1" presId="urn:microsoft.com/office/officeart/2005/8/layout/bProcess3"/>
    <dgm:cxn modelId="{022A9AF6-C88A-42FE-A520-060E0CA625E2}" type="presOf" srcId="{6A95651F-4CB0-4EE5-BDA7-9C9505E0BD9A}" destId="{BC203EF3-D382-4AA2-A035-BA383E3CEC8E}" srcOrd="0" destOrd="4" presId="urn:microsoft.com/office/officeart/2005/8/layout/bProcess3"/>
    <dgm:cxn modelId="{235FA76A-C609-41B3-AB8E-BD7AF12C675A}" srcId="{2EDB0785-CBA2-44BC-AA51-C98920E2A6D2}" destId="{1ACF6D26-3A41-4228-AB06-C089E3DDF839}" srcOrd="1" destOrd="0" parTransId="{E5D7382A-10B5-49E4-B2D4-70BDEEF44EF8}" sibTransId="{F506D5F8-1C58-424B-8157-AFE17E945235}"/>
    <dgm:cxn modelId="{05E2CECA-B3CB-4C4C-99E0-AFECC1D74AAD}" type="presOf" srcId="{F506D5F8-1C58-424B-8157-AFE17E945235}" destId="{FD577C3B-2D77-439E-8B74-0B494D5C0727}" srcOrd="1" destOrd="0" presId="urn:microsoft.com/office/officeart/2005/8/layout/bProcess3"/>
    <dgm:cxn modelId="{930FFD5F-C375-4841-94DA-51A6A0815CBC}" type="presOf" srcId="{04DA7A0B-4170-4DEF-8056-2BAF5583110B}" destId="{FF121034-6246-4FAC-8A14-824446403962}" srcOrd="0" destOrd="2" presId="urn:microsoft.com/office/officeart/2005/8/layout/bProcess3"/>
    <dgm:cxn modelId="{20A9EC4C-ACEA-4D99-8E79-930E095DA218}" type="presOf" srcId="{D95290EB-1E67-4091-BB3F-C2E0233E3465}" destId="{FF121034-6246-4FAC-8A14-824446403962}" srcOrd="0" destOrd="1" presId="urn:microsoft.com/office/officeart/2005/8/layout/bProcess3"/>
    <dgm:cxn modelId="{5B8DAAD8-A5FE-4B71-A59C-57C7E5317910}" srcId="{E48948D0-891F-444D-8818-11703DC52A5F}" destId="{6A95651F-4CB0-4EE5-BDA7-9C9505E0BD9A}" srcOrd="3" destOrd="0" parTransId="{5768965F-A1FA-40BE-9FB0-D1867E8A9809}" sibTransId="{F299622D-08A2-43A5-93F9-6676FCCC61BB}"/>
    <dgm:cxn modelId="{B86B2430-7A0B-4A5E-9018-09617F2AE3F0}" type="presOf" srcId="{1AB54204-DC46-4D62-9418-07E6FB11FCC7}" destId="{BC203EF3-D382-4AA2-A035-BA383E3CEC8E}" srcOrd="0" destOrd="2" presId="urn:microsoft.com/office/officeart/2005/8/layout/bProcess3"/>
    <dgm:cxn modelId="{B9CF00F7-B97A-4E1C-9F19-CB84B612C388}" srcId="{2EDB0785-CBA2-44BC-AA51-C98920E2A6D2}" destId="{919F94FE-704B-49B1-A582-A020135D5C75}" srcOrd="3" destOrd="0" parTransId="{D4AE0579-776B-4CDD-8805-03D51C182F1C}" sibTransId="{4FAB14DB-B131-4EE9-A3EB-E4439F52182D}"/>
    <dgm:cxn modelId="{30F2400B-1AD7-4554-ACBF-9CB61AD76EBC}" type="presOf" srcId="{B963F291-4BB9-42BE-AADB-BE190DA197EA}" destId="{A153ED7F-B7B4-4ABD-8A42-DCC9F967BA20}" srcOrd="0" destOrd="3" presId="urn:microsoft.com/office/officeart/2005/8/layout/bProcess3"/>
    <dgm:cxn modelId="{92D667BE-19BF-44C4-8B94-F284E57E06B9}" type="presOf" srcId="{A324A8D1-2A8B-4F8A-8747-95595F46E1DC}" destId="{D4DDED19-260F-4E12-B357-B18605BBDE03}" srcOrd="0" destOrd="2" presId="urn:microsoft.com/office/officeart/2005/8/layout/bProcess3"/>
    <dgm:cxn modelId="{F26B755D-3BAA-4836-A08F-0928E50BDFB3}" type="presOf" srcId="{F506D5F8-1C58-424B-8157-AFE17E945235}" destId="{D9DDD708-209E-47C1-96B6-E7EC860C6A33}" srcOrd="0" destOrd="0" presId="urn:microsoft.com/office/officeart/2005/8/layout/bProcess3"/>
    <dgm:cxn modelId="{E76C5C1F-DBF3-46F2-A7CA-D817218BE8DA}" type="presOf" srcId="{6CED7FC1-8268-46C2-9B0C-DBB094FBCCDD}" destId="{1262ED92-291C-4E8A-B031-648B43292912}" srcOrd="0" destOrd="0" presId="urn:microsoft.com/office/officeart/2005/8/layout/bProcess3"/>
    <dgm:cxn modelId="{4C29873D-3147-4A54-8F64-124244DE0B08}" srcId="{2EDB0785-CBA2-44BC-AA51-C98920E2A6D2}" destId="{E48948D0-891F-444D-8818-11703DC52A5F}" srcOrd="0" destOrd="0" parTransId="{6638963D-4C96-48DF-8AC8-B48C6FE69E08}" sibTransId="{6CED7FC1-8268-46C2-9B0C-DBB094FBCCDD}"/>
    <dgm:cxn modelId="{68FED727-CCD6-4094-B848-FEBC9FC2264C}" srcId="{1ACF6D26-3A41-4228-AB06-C089E3DDF839}" destId="{9B6E5114-CDB1-47FA-BA89-407E9EC5A0C5}" srcOrd="2" destOrd="0" parTransId="{0C24C7B3-500E-481A-9CAC-C565C1FB7E13}" sibTransId="{C9090640-04FF-4246-8EAA-9CDCE09241AB}"/>
    <dgm:cxn modelId="{9FA4E353-9198-4FEB-A90B-A5783289AAF6}" srcId="{3C4AE1A8-522C-4A2B-98A9-97CBED5BF817}" destId="{04DA7A0B-4170-4DEF-8056-2BAF5583110B}" srcOrd="1" destOrd="0" parTransId="{D619AEDD-E657-4023-8DF4-A410BCE59B82}" sibTransId="{002C8DEA-4BAB-40E0-9C14-0343F7ADF9A9}"/>
    <dgm:cxn modelId="{3FB8D558-B6E3-4EE8-8808-3E85CFD7A4DE}" srcId="{3C4AE1A8-522C-4A2B-98A9-97CBED5BF817}" destId="{9F3949CA-B62F-48D6-82F9-27CC85E1B886}" srcOrd="3" destOrd="0" parTransId="{A5776A63-F86C-4ECD-B1AA-9830B93A5278}" sibTransId="{2B9E4986-A704-4181-818D-0DCC014A3DA3}"/>
    <dgm:cxn modelId="{91132C29-A605-4F8D-BD75-94B6FC2B8FE8}" type="presOf" srcId="{8589B86F-55E4-4A44-9DC3-4C4CE1626933}" destId="{FF121034-6246-4FAC-8A14-824446403962}" srcOrd="0" destOrd="5" presId="urn:microsoft.com/office/officeart/2005/8/layout/bProcess3"/>
    <dgm:cxn modelId="{8F62DBD1-972B-4AFA-BAFD-4D5A5DE10C28}" type="presOf" srcId="{6AD42589-20AB-4DC9-B802-14AB5ACA3F93}" destId="{BC203EF3-D382-4AA2-A035-BA383E3CEC8E}" srcOrd="0" destOrd="1" presId="urn:microsoft.com/office/officeart/2005/8/layout/bProcess3"/>
    <dgm:cxn modelId="{897B36C3-9A24-40DA-A00C-E582BCC283A5}" type="presOf" srcId="{6CED7FC1-8268-46C2-9B0C-DBB094FBCCDD}" destId="{725400EF-A236-4F7C-9F9E-2562FFE93B9A}" srcOrd="1" destOrd="0" presId="urn:microsoft.com/office/officeart/2005/8/layout/bProcess3"/>
    <dgm:cxn modelId="{14FAFC4E-11A6-4749-9EF2-EF44FE3E2540}" srcId="{E48948D0-891F-444D-8818-11703DC52A5F}" destId="{1AB54204-DC46-4D62-9418-07E6FB11FCC7}" srcOrd="1" destOrd="0" parTransId="{F09E2D54-BD61-4925-8B5A-D4692DCECDF3}" sibTransId="{B3473FA6-7D44-4DE0-8B20-E021AFC4E1EF}"/>
    <dgm:cxn modelId="{5DFF435D-3B7B-483C-ADF3-DED25A4F9559}" type="presOf" srcId="{5077B58E-C383-462F-BAB0-4A0E9602BFF4}" destId="{A153ED7F-B7B4-4ABD-8A42-DCC9F967BA20}" srcOrd="0" destOrd="2" presId="urn:microsoft.com/office/officeart/2005/8/layout/bProcess3"/>
    <dgm:cxn modelId="{D95D9F51-FAC7-4DE8-8D56-0F7824580090}" type="presOf" srcId="{11EE6993-0808-4748-911D-FEC15E1EB334}" destId="{A153ED7F-B7B4-4ABD-8A42-DCC9F967BA20}" srcOrd="0" destOrd="4" presId="urn:microsoft.com/office/officeart/2005/8/layout/bProcess3"/>
    <dgm:cxn modelId="{2FE4434D-28A5-4628-97D6-40F38E16734E}" type="presOf" srcId="{9F3949CA-B62F-48D6-82F9-27CC85E1B886}" destId="{FF121034-6246-4FAC-8A14-824446403962}" srcOrd="0" destOrd="4" presId="urn:microsoft.com/office/officeart/2005/8/layout/bProcess3"/>
    <dgm:cxn modelId="{9C82593F-4980-47C2-8989-581B087DA3D3}" srcId="{2EDB0785-CBA2-44BC-AA51-C98920E2A6D2}" destId="{3C4AE1A8-522C-4A2B-98A9-97CBED5BF817}" srcOrd="2" destOrd="0" parTransId="{AC1EA6F0-9910-42AD-9C7D-B94FBEFBC10C}" sibTransId="{20CF3F42-17A8-4F8B-B684-9B958787FE7C}"/>
    <dgm:cxn modelId="{73F0F3F8-3E2F-4B7E-8937-560E579039C2}" srcId="{919F94FE-704B-49B1-A582-A020135D5C75}" destId="{5077B58E-C383-462F-BAB0-4A0E9602BFF4}" srcOrd="1" destOrd="0" parTransId="{80B1ADBB-7A01-4F9D-A001-BB829F268E6D}" sibTransId="{2CC6AECF-8C44-4651-ACC7-9328A0C9D58C}"/>
    <dgm:cxn modelId="{00E97C80-92AE-4990-82D4-2C9C46F1B0BD}" type="presOf" srcId="{A1EEF8C8-CB1A-49BA-87EB-7D6CA1B12443}" destId="{FF121034-6246-4FAC-8A14-824446403962}" srcOrd="0" destOrd="3" presId="urn:microsoft.com/office/officeart/2005/8/layout/bProcess3"/>
    <dgm:cxn modelId="{7BF54626-A49C-4EE8-B426-BCF40A29F96A}" srcId="{3C4AE1A8-522C-4A2B-98A9-97CBED5BF817}" destId="{A1EEF8C8-CB1A-49BA-87EB-7D6CA1B12443}" srcOrd="2" destOrd="0" parTransId="{A802FAFE-7192-4FB5-BACF-BE01C5C31176}" sibTransId="{903C73E7-C73A-4A16-8140-93DE843A0FB7}"/>
    <dgm:cxn modelId="{83B1FC76-019D-46E2-BEB9-67563D3355E3}" srcId="{E48948D0-891F-444D-8818-11703DC52A5F}" destId="{0EFCD825-5D96-46D7-AAC4-2FAC57135D5F}" srcOrd="2" destOrd="0" parTransId="{D582902A-5922-484F-A35A-435A996C8FA5}" sibTransId="{7C5D7553-300D-4F50-83C7-EDEFA399FF88}"/>
    <dgm:cxn modelId="{D6B9BFB0-2FB8-4705-BBEA-7F55D24F761B}" type="presOf" srcId="{A88F1BD5-88B5-493B-913F-8E24FBA90F67}" destId="{FF121034-6246-4FAC-8A14-824446403962}" srcOrd="0" destOrd="6" presId="urn:microsoft.com/office/officeart/2005/8/layout/bProcess3"/>
    <dgm:cxn modelId="{47EFF060-144D-4D37-9877-8D343A6B9814}" type="presOf" srcId="{1ACF6D26-3A41-4228-AB06-C089E3DDF839}" destId="{D4DDED19-260F-4E12-B357-B18605BBDE03}" srcOrd="0" destOrd="0" presId="urn:microsoft.com/office/officeart/2005/8/layout/bProcess3"/>
    <dgm:cxn modelId="{C35380F7-6E01-4650-A543-934BDC4B8451}" srcId="{1ACF6D26-3A41-4228-AB06-C089E3DDF839}" destId="{A324A8D1-2A8B-4F8A-8747-95595F46E1DC}" srcOrd="1" destOrd="0" parTransId="{18894243-4FE2-4D9D-A2AE-0A7A82459620}" sibTransId="{FE208EF0-2F48-413E-A183-9DFC9778B5DE}"/>
    <dgm:cxn modelId="{B1B586AD-CBC1-4A53-A2ED-F53AAFC82F9E}" type="presOf" srcId="{AC5AE6E8-B71F-4696-A334-2EA3A4185DC6}" destId="{D4DDED19-260F-4E12-B357-B18605BBDE03}" srcOrd="0" destOrd="4" presId="urn:microsoft.com/office/officeart/2005/8/layout/bProcess3"/>
    <dgm:cxn modelId="{67BD1002-A27D-4465-AC33-C72B5EFEB45D}" type="presOf" srcId="{E48948D0-891F-444D-8818-11703DC52A5F}" destId="{BC203EF3-D382-4AA2-A035-BA383E3CEC8E}" srcOrd="0" destOrd="0" presId="urn:microsoft.com/office/officeart/2005/8/layout/bProcess3"/>
    <dgm:cxn modelId="{758AED44-4416-43D3-AEB5-B8F44AA2E407}" srcId="{919F94FE-704B-49B1-A582-A020135D5C75}" destId="{11EE6993-0808-4748-911D-FEC15E1EB334}" srcOrd="3" destOrd="0" parTransId="{497C3416-8EDA-4477-B7D7-BB5F277824C4}" sibTransId="{A0764F11-4CED-43F8-BFD5-215DCD9C095C}"/>
    <dgm:cxn modelId="{BE71CC61-3FFE-4D9F-A1B5-4F2C835F3BDE}" srcId="{1ACF6D26-3A41-4228-AB06-C089E3DDF839}" destId="{70047D92-2DE7-42D8-A0C3-7C0805192B8A}" srcOrd="0" destOrd="0" parTransId="{D27E5004-CB33-490D-85E8-BFA098B51F8A}" sibTransId="{05808E13-233D-4C7B-B1AD-774EAD7ACF29}"/>
    <dgm:cxn modelId="{7BBA2C8A-5026-4FBF-AD84-3A0D4FBFAB83}" type="presOf" srcId="{20CF3F42-17A8-4F8B-B684-9B958787FE7C}" destId="{C351DB24-DDB0-4F36-B510-84C8974EE2AC}" srcOrd="1" destOrd="0" presId="urn:microsoft.com/office/officeart/2005/8/layout/bProcess3"/>
    <dgm:cxn modelId="{6B14302C-CC21-4713-8312-84B3E8C2FA50}" srcId="{3C4AE1A8-522C-4A2B-98A9-97CBED5BF817}" destId="{8589B86F-55E4-4A44-9DC3-4C4CE1626933}" srcOrd="4" destOrd="0" parTransId="{7A4B9AA7-BCCD-496E-814C-24D90225A03F}" sibTransId="{42BA9BB5-C5DC-44E6-865B-CBDF40A7D481}"/>
    <dgm:cxn modelId="{1BEF72C4-476D-44DF-BABA-DEC672277E43}" type="presOf" srcId="{919F94FE-704B-49B1-A582-A020135D5C75}" destId="{A153ED7F-B7B4-4ABD-8A42-DCC9F967BA20}" srcOrd="0" destOrd="0" presId="urn:microsoft.com/office/officeart/2005/8/layout/bProcess3"/>
    <dgm:cxn modelId="{18540843-6CF3-4D03-A067-6D6B112B658A}" type="presParOf" srcId="{15044DB5-CFD2-4157-899E-736BBC0F6BDD}" destId="{BC203EF3-D382-4AA2-A035-BA383E3CEC8E}" srcOrd="0" destOrd="0" presId="urn:microsoft.com/office/officeart/2005/8/layout/bProcess3"/>
    <dgm:cxn modelId="{C89BA7D8-5681-4E14-AD2B-B81EC455AEE3}" type="presParOf" srcId="{15044DB5-CFD2-4157-899E-736BBC0F6BDD}" destId="{1262ED92-291C-4E8A-B031-648B43292912}" srcOrd="1" destOrd="0" presId="urn:microsoft.com/office/officeart/2005/8/layout/bProcess3"/>
    <dgm:cxn modelId="{F36D0B0C-E9D5-4067-911F-E080344CE5AA}" type="presParOf" srcId="{1262ED92-291C-4E8A-B031-648B43292912}" destId="{725400EF-A236-4F7C-9F9E-2562FFE93B9A}" srcOrd="0" destOrd="0" presId="urn:microsoft.com/office/officeart/2005/8/layout/bProcess3"/>
    <dgm:cxn modelId="{3B26D40E-E3C4-415C-BF6E-EBF1FA6E94D3}" type="presParOf" srcId="{15044DB5-CFD2-4157-899E-736BBC0F6BDD}" destId="{D4DDED19-260F-4E12-B357-B18605BBDE03}" srcOrd="2" destOrd="0" presId="urn:microsoft.com/office/officeart/2005/8/layout/bProcess3"/>
    <dgm:cxn modelId="{070F155B-6B9E-4B12-A406-4B9E54768CC3}" type="presParOf" srcId="{15044DB5-CFD2-4157-899E-736BBC0F6BDD}" destId="{D9DDD708-209E-47C1-96B6-E7EC860C6A33}" srcOrd="3" destOrd="0" presId="urn:microsoft.com/office/officeart/2005/8/layout/bProcess3"/>
    <dgm:cxn modelId="{262169A8-77E8-4E8C-8DCD-391718F5530B}" type="presParOf" srcId="{D9DDD708-209E-47C1-96B6-E7EC860C6A33}" destId="{FD577C3B-2D77-439E-8B74-0B494D5C0727}" srcOrd="0" destOrd="0" presId="urn:microsoft.com/office/officeart/2005/8/layout/bProcess3"/>
    <dgm:cxn modelId="{41A03FBA-C004-4702-ADB6-EA814CB730D8}" type="presParOf" srcId="{15044DB5-CFD2-4157-899E-736BBC0F6BDD}" destId="{FF121034-6246-4FAC-8A14-824446403962}" srcOrd="4" destOrd="0" presId="urn:microsoft.com/office/officeart/2005/8/layout/bProcess3"/>
    <dgm:cxn modelId="{D8AC3159-E101-4DCB-A478-838EB8572B23}" type="presParOf" srcId="{15044DB5-CFD2-4157-899E-736BBC0F6BDD}" destId="{34D4BB67-4A62-4EDC-A6AB-BD6FB56F8104}" srcOrd="5" destOrd="0" presId="urn:microsoft.com/office/officeart/2005/8/layout/bProcess3"/>
    <dgm:cxn modelId="{9207D6E1-A787-4229-9CE3-A2372DEC58CA}" type="presParOf" srcId="{34D4BB67-4A62-4EDC-A6AB-BD6FB56F8104}" destId="{C351DB24-DDB0-4F36-B510-84C8974EE2AC}" srcOrd="0" destOrd="0" presId="urn:microsoft.com/office/officeart/2005/8/layout/bProcess3"/>
    <dgm:cxn modelId="{FB536CEA-FE57-4A9B-9917-35DC6A32FC11}" type="presParOf" srcId="{15044DB5-CFD2-4157-899E-736BBC0F6BDD}" destId="{A153ED7F-B7B4-4ABD-8A42-DCC9F967BA20}" srcOrd="6" destOrd="0" presId="urn:microsoft.com/office/officeart/2005/8/layout/bProcess3"/>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486AC5-1F85-4A14-8452-3ABF44413447}"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nl-NL"/>
        </a:p>
      </dgm:t>
    </dgm:pt>
    <dgm:pt modelId="{B0E349F4-9389-4823-ADAF-E3C01691BD1C}">
      <dgm:prSet phldrT="[Tekst]" custT="1"/>
      <dgm:spPr>
        <a:ln>
          <a:noFill/>
        </a:ln>
      </dgm:spPr>
      <dgm:t>
        <a:bodyPr/>
        <a:lstStyle/>
        <a:p>
          <a:r>
            <a:rPr lang="nl-NL" sz="1600" dirty="0" smtClean="0">
              <a:solidFill>
                <a:schemeClr val="accent1"/>
              </a:solidFill>
            </a:rPr>
            <a:t>Vaststellen wat voor de organisatie, nu en over 5 jaar, de belangrijkste uitdagingen zijn</a:t>
          </a:r>
        </a:p>
      </dgm:t>
    </dgm:pt>
    <dgm:pt modelId="{92B0FE02-35A7-41E8-8246-13E011288CC9}" type="parTrans" cxnId="{783FCF23-203D-499A-AA14-65793EADB4EE}">
      <dgm:prSet/>
      <dgm:spPr/>
      <dgm:t>
        <a:bodyPr/>
        <a:lstStyle/>
        <a:p>
          <a:endParaRPr lang="nl-NL" sz="1600">
            <a:solidFill>
              <a:schemeClr val="accent1"/>
            </a:solidFill>
          </a:endParaRPr>
        </a:p>
      </dgm:t>
    </dgm:pt>
    <dgm:pt modelId="{65CEDD80-81B8-4824-B22C-6D55E7341C30}" type="sibTrans" cxnId="{783FCF23-203D-499A-AA14-65793EADB4EE}">
      <dgm:prSet/>
      <dgm:spPr/>
      <dgm:t>
        <a:bodyPr/>
        <a:lstStyle/>
        <a:p>
          <a:endParaRPr lang="nl-NL" sz="1600">
            <a:solidFill>
              <a:schemeClr val="accent1"/>
            </a:solidFill>
          </a:endParaRPr>
        </a:p>
      </dgm:t>
    </dgm:pt>
    <dgm:pt modelId="{05746398-51C5-4DFC-9F8E-2029E02173B0}">
      <dgm:prSet phldrT="[Tekst]" custT="1"/>
      <dgm:spPr>
        <a:ln>
          <a:noFill/>
        </a:ln>
      </dgm:spPr>
      <dgm:t>
        <a:bodyPr/>
        <a:lstStyle/>
        <a:p>
          <a:r>
            <a:rPr lang="nl-NL" sz="1600" dirty="0" smtClean="0">
              <a:solidFill>
                <a:schemeClr val="accent1"/>
              </a:solidFill>
            </a:rPr>
            <a:t>Deze thema’s vertalen naar voor die functiegroep herkenbare werksituaties en bijbehorend gedrag</a:t>
          </a:r>
          <a:endParaRPr lang="nl-NL" sz="1600" dirty="0">
            <a:solidFill>
              <a:schemeClr val="accent1"/>
            </a:solidFill>
          </a:endParaRPr>
        </a:p>
      </dgm:t>
    </dgm:pt>
    <dgm:pt modelId="{702847B8-B1F5-4293-896D-8974E55A7143}" type="parTrans" cxnId="{1C2C4379-BB61-4480-A196-FFAED4C67E52}">
      <dgm:prSet/>
      <dgm:spPr/>
      <dgm:t>
        <a:bodyPr/>
        <a:lstStyle/>
        <a:p>
          <a:endParaRPr lang="nl-NL" sz="1600">
            <a:solidFill>
              <a:schemeClr val="accent1"/>
            </a:solidFill>
          </a:endParaRPr>
        </a:p>
      </dgm:t>
    </dgm:pt>
    <dgm:pt modelId="{E9BC6A8B-D3C6-4BD4-80F0-62EF871BA85C}" type="sibTrans" cxnId="{1C2C4379-BB61-4480-A196-FFAED4C67E52}">
      <dgm:prSet/>
      <dgm:spPr/>
      <dgm:t>
        <a:bodyPr/>
        <a:lstStyle/>
        <a:p>
          <a:endParaRPr lang="nl-NL" sz="1600">
            <a:solidFill>
              <a:schemeClr val="accent1"/>
            </a:solidFill>
          </a:endParaRPr>
        </a:p>
      </dgm:t>
    </dgm:pt>
    <dgm:pt modelId="{F1E3FF4E-3246-4AFB-A0BD-7EF73F74DF50}">
      <dgm:prSet phldrT="[Tekst]" custT="1"/>
      <dgm:spPr>
        <a:ln>
          <a:noFill/>
        </a:ln>
      </dgm:spPr>
      <dgm:t>
        <a:bodyPr/>
        <a:lstStyle/>
        <a:p>
          <a:r>
            <a:rPr lang="nl-NL" sz="1600" dirty="0" smtClean="0">
              <a:solidFill>
                <a:schemeClr val="accent1"/>
              </a:solidFill>
            </a:rPr>
            <a:t>Kandidaten en selectiecommissies voorafgaand aan het wederzijds selectiegesprek laten nadenken over wat zij effectief gedrag in deze aan de gedragsthema’s verbonden werksituaties vinden</a:t>
          </a:r>
          <a:endParaRPr lang="nl-NL" sz="1600" dirty="0">
            <a:solidFill>
              <a:schemeClr val="accent1"/>
            </a:solidFill>
          </a:endParaRPr>
        </a:p>
      </dgm:t>
    </dgm:pt>
    <dgm:pt modelId="{5FABD949-6FD3-4E28-8FD9-9CA2904E149C}" type="parTrans" cxnId="{C06E0F53-2661-438B-B697-52680C8F5C5C}">
      <dgm:prSet/>
      <dgm:spPr/>
      <dgm:t>
        <a:bodyPr/>
        <a:lstStyle/>
        <a:p>
          <a:endParaRPr lang="nl-NL" sz="1600">
            <a:solidFill>
              <a:schemeClr val="accent1"/>
            </a:solidFill>
          </a:endParaRPr>
        </a:p>
      </dgm:t>
    </dgm:pt>
    <dgm:pt modelId="{6345683F-213C-452F-A360-E79812D5859E}" type="sibTrans" cxnId="{C06E0F53-2661-438B-B697-52680C8F5C5C}">
      <dgm:prSet/>
      <dgm:spPr/>
      <dgm:t>
        <a:bodyPr/>
        <a:lstStyle/>
        <a:p>
          <a:endParaRPr lang="nl-NL" sz="1600">
            <a:solidFill>
              <a:schemeClr val="accent1"/>
            </a:solidFill>
          </a:endParaRPr>
        </a:p>
      </dgm:t>
    </dgm:pt>
    <dgm:pt modelId="{29676ADA-B9DC-412E-9C31-DF3E933B45E7}">
      <dgm:prSet phldrT="[Tekst]" custT="1"/>
      <dgm:spPr>
        <a:ln>
          <a:noFill/>
        </a:ln>
      </dgm:spPr>
      <dgm:t>
        <a:bodyPr/>
        <a:lstStyle/>
        <a:p>
          <a:r>
            <a:rPr lang="nl-NL" sz="1600" dirty="0" smtClean="0">
              <a:solidFill>
                <a:schemeClr val="accent1"/>
              </a:solidFill>
            </a:rPr>
            <a:t>Deze uitdagingen op functieniveau vertalen naar gedragsthema’s (inclusief definities en indicatoren)</a:t>
          </a:r>
        </a:p>
      </dgm:t>
    </dgm:pt>
    <dgm:pt modelId="{5C55AD68-7AEA-4341-9652-9BEB91DDB30A}" type="parTrans" cxnId="{D1A4B88B-D90D-4592-96C0-C0853427F248}">
      <dgm:prSet/>
      <dgm:spPr/>
      <dgm:t>
        <a:bodyPr/>
        <a:lstStyle/>
        <a:p>
          <a:endParaRPr lang="nl-NL" sz="1600">
            <a:solidFill>
              <a:schemeClr val="accent1"/>
            </a:solidFill>
          </a:endParaRPr>
        </a:p>
      </dgm:t>
    </dgm:pt>
    <dgm:pt modelId="{1F14C51C-3A70-438C-A187-90E5AB8A914B}" type="sibTrans" cxnId="{D1A4B88B-D90D-4592-96C0-C0853427F248}">
      <dgm:prSet/>
      <dgm:spPr/>
      <dgm:t>
        <a:bodyPr/>
        <a:lstStyle/>
        <a:p>
          <a:endParaRPr lang="nl-NL" sz="1600">
            <a:solidFill>
              <a:schemeClr val="accent1"/>
            </a:solidFill>
          </a:endParaRPr>
        </a:p>
      </dgm:t>
    </dgm:pt>
    <dgm:pt modelId="{FBE2A0CD-8CBF-49F8-BD69-348F91ACDC12}">
      <dgm:prSet phldrT="[Tekst]" custT="1"/>
      <dgm:spPr>
        <a:ln>
          <a:noFill/>
        </a:ln>
      </dgm:spPr>
      <dgm:t>
        <a:bodyPr/>
        <a:lstStyle/>
        <a:p>
          <a:r>
            <a:rPr lang="nl-NL" sz="1600" b="0" dirty="0" smtClean="0">
              <a:solidFill>
                <a:schemeClr val="accent1"/>
              </a:solidFill>
            </a:rPr>
            <a:t> Verdiepend in gesprek gaan over waarom dit gedrag effectief is? (opvattingen)  En over vergelijkbare werksituaties uit het werkverleden van de kandidaat. Wat deed jij toen en waarom? (vertoond gedrag)</a:t>
          </a:r>
          <a:endParaRPr lang="nl-NL" sz="1600" b="0" dirty="0">
            <a:solidFill>
              <a:schemeClr val="accent1"/>
            </a:solidFill>
          </a:endParaRPr>
        </a:p>
      </dgm:t>
    </dgm:pt>
    <dgm:pt modelId="{C1940AA6-056A-4A33-859C-F0CD838AAA1C}" type="parTrans" cxnId="{EA0BB7B3-C248-41CE-8A52-7032E123257A}">
      <dgm:prSet/>
      <dgm:spPr/>
      <dgm:t>
        <a:bodyPr/>
        <a:lstStyle/>
        <a:p>
          <a:endParaRPr lang="nl-NL" sz="1600">
            <a:solidFill>
              <a:schemeClr val="accent1"/>
            </a:solidFill>
          </a:endParaRPr>
        </a:p>
      </dgm:t>
    </dgm:pt>
    <dgm:pt modelId="{0FF59B24-ED91-47AD-A524-72BD404770CE}" type="sibTrans" cxnId="{EA0BB7B3-C248-41CE-8A52-7032E123257A}">
      <dgm:prSet/>
      <dgm:spPr/>
      <dgm:t>
        <a:bodyPr/>
        <a:lstStyle/>
        <a:p>
          <a:endParaRPr lang="nl-NL" sz="1600">
            <a:solidFill>
              <a:schemeClr val="accent1"/>
            </a:solidFill>
          </a:endParaRPr>
        </a:p>
      </dgm:t>
    </dgm:pt>
    <dgm:pt modelId="{86C07A61-20EB-4FFC-BC2E-DBC5914A6800}" type="pres">
      <dgm:prSet presAssocID="{20486AC5-1F85-4A14-8452-3ABF44413447}" presName="Name0" presStyleCnt="0">
        <dgm:presLayoutVars>
          <dgm:dir/>
          <dgm:animLvl val="lvl"/>
          <dgm:resizeHandles val="exact"/>
        </dgm:presLayoutVars>
      </dgm:prSet>
      <dgm:spPr/>
      <dgm:t>
        <a:bodyPr/>
        <a:lstStyle/>
        <a:p>
          <a:endParaRPr lang="nl-NL"/>
        </a:p>
      </dgm:t>
    </dgm:pt>
    <dgm:pt modelId="{86448801-E853-4B4D-BE19-EB61C3983C4D}" type="pres">
      <dgm:prSet presAssocID="{FBE2A0CD-8CBF-49F8-BD69-348F91ACDC12}" presName="boxAndChildren" presStyleCnt="0"/>
      <dgm:spPr/>
    </dgm:pt>
    <dgm:pt modelId="{0C7B2CAA-8646-404E-ADFB-885CFF184B9C}" type="pres">
      <dgm:prSet presAssocID="{FBE2A0CD-8CBF-49F8-BD69-348F91ACDC12}" presName="parentTextBox" presStyleLbl="node1" presStyleIdx="0" presStyleCnt="5"/>
      <dgm:spPr/>
      <dgm:t>
        <a:bodyPr/>
        <a:lstStyle/>
        <a:p>
          <a:endParaRPr lang="nl-NL"/>
        </a:p>
      </dgm:t>
    </dgm:pt>
    <dgm:pt modelId="{E649F2C6-9101-4DC8-B552-BF83A61103F0}" type="pres">
      <dgm:prSet presAssocID="{6345683F-213C-452F-A360-E79812D5859E}" presName="sp" presStyleCnt="0"/>
      <dgm:spPr/>
    </dgm:pt>
    <dgm:pt modelId="{5F92E853-0AB4-4065-B238-E039586253E8}" type="pres">
      <dgm:prSet presAssocID="{F1E3FF4E-3246-4AFB-A0BD-7EF73F74DF50}" presName="arrowAndChildren" presStyleCnt="0"/>
      <dgm:spPr/>
    </dgm:pt>
    <dgm:pt modelId="{D07ED3C2-1DFC-45A8-BB33-09B327C96E9E}" type="pres">
      <dgm:prSet presAssocID="{F1E3FF4E-3246-4AFB-A0BD-7EF73F74DF50}" presName="parentTextArrow" presStyleLbl="node1" presStyleIdx="1" presStyleCnt="5"/>
      <dgm:spPr/>
      <dgm:t>
        <a:bodyPr/>
        <a:lstStyle/>
        <a:p>
          <a:endParaRPr lang="nl-NL"/>
        </a:p>
      </dgm:t>
    </dgm:pt>
    <dgm:pt modelId="{6AD07CC7-58A3-43A2-A14A-F7D6354764B9}" type="pres">
      <dgm:prSet presAssocID="{E9BC6A8B-D3C6-4BD4-80F0-62EF871BA85C}" presName="sp" presStyleCnt="0"/>
      <dgm:spPr/>
    </dgm:pt>
    <dgm:pt modelId="{74EC0F0F-44FD-4C4C-B188-15DD08BCD94D}" type="pres">
      <dgm:prSet presAssocID="{05746398-51C5-4DFC-9F8E-2029E02173B0}" presName="arrowAndChildren" presStyleCnt="0"/>
      <dgm:spPr/>
    </dgm:pt>
    <dgm:pt modelId="{2561128E-BCA0-4464-AF63-FD37EBA0D06A}" type="pres">
      <dgm:prSet presAssocID="{05746398-51C5-4DFC-9F8E-2029E02173B0}" presName="parentTextArrow" presStyleLbl="node1" presStyleIdx="2" presStyleCnt="5"/>
      <dgm:spPr/>
      <dgm:t>
        <a:bodyPr/>
        <a:lstStyle/>
        <a:p>
          <a:endParaRPr lang="nl-NL"/>
        </a:p>
      </dgm:t>
    </dgm:pt>
    <dgm:pt modelId="{6D639FB9-11DB-49A3-944A-5BC00B4D2197}" type="pres">
      <dgm:prSet presAssocID="{1F14C51C-3A70-438C-A187-90E5AB8A914B}" presName="sp" presStyleCnt="0"/>
      <dgm:spPr/>
    </dgm:pt>
    <dgm:pt modelId="{024452A7-7185-45B7-8D93-B1D49F43481C}" type="pres">
      <dgm:prSet presAssocID="{29676ADA-B9DC-412E-9C31-DF3E933B45E7}" presName="arrowAndChildren" presStyleCnt="0"/>
      <dgm:spPr/>
    </dgm:pt>
    <dgm:pt modelId="{7C14CE04-CA65-4AAD-AB16-28CB8D96142E}" type="pres">
      <dgm:prSet presAssocID="{29676ADA-B9DC-412E-9C31-DF3E933B45E7}" presName="parentTextArrow" presStyleLbl="node1" presStyleIdx="3" presStyleCnt="5"/>
      <dgm:spPr/>
      <dgm:t>
        <a:bodyPr/>
        <a:lstStyle/>
        <a:p>
          <a:endParaRPr lang="nl-NL"/>
        </a:p>
      </dgm:t>
    </dgm:pt>
    <dgm:pt modelId="{4062EA7D-AE0A-422C-B74D-809F09E24954}" type="pres">
      <dgm:prSet presAssocID="{65CEDD80-81B8-4824-B22C-6D55E7341C30}" presName="sp" presStyleCnt="0"/>
      <dgm:spPr/>
    </dgm:pt>
    <dgm:pt modelId="{26FD27C6-D850-4B9F-8082-71E2A3320183}" type="pres">
      <dgm:prSet presAssocID="{B0E349F4-9389-4823-ADAF-E3C01691BD1C}" presName="arrowAndChildren" presStyleCnt="0"/>
      <dgm:spPr/>
    </dgm:pt>
    <dgm:pt modelId="{4988E73A-FFA0-4403-8AC1-614E35B6C170}" type="pres">
      <dgm:prSet presAssocID="{B0E349F4-9389-4823-ADAF-E3C01691BD1C}" presName="parentTextArrow" presStyleLbl="node1" presStyleIdx="4" presStyleCnt="5" custLinFactNeighborX="-676" custLinFactNeighborY="-221"/>
      <dgm:spPr/>
      <dgm:t>
        <a:bodyPr/>
        <a:lstStyle/>
        <a:p>
          <a:endParaRPr lang="nl-NL"/>
        </a:p>
      </dgm:t>
    </dgm:pt>
  </dgm:ptLst>
  <dgm:cxnLst>
    <dgm:cxn modelId="{8CEC1E3F-D82C-48B5-BC72-520AE538CF03}" type="presOf" srcId="{29676ADA-B9DC-412E-9C31-DF3E933B45E7}" destId="{7C14CE04-CA65-4AAD-AB16-28CB8D96142E}" srcOrd="0" destOrd="0" presId="urn:microsoft.com/office/officeart/2005/8/layout/process4"/>
    <dgm:cxn modelId="{CDD80170-2312-4401-B06B-3A9DE4E795EA}" type="presOf" srcId="{F1E3FF4E-3246-4AFB-A0BD-7EF73F74DF50}" destId="{D07ED3C2-1DFC-45A8-BB33-09B327C96E9E}" srcOrd="0" destOrd="0" presId="urn:microsoft.com/office/officeart/2005/8/layout/process4"/>
    <dgm:cxn modelId="{649ECA92-DE81-4045-8A7F-79EE1CCD7357}" type="presOf" srcId="{20486AC5-1F85-4A14-8452-3ABF44413447}" destId="{86C07A61-20EB-4FFC-BC2E-DBC5914A6800}" srcOrd="0" destOrd="0" presId="urn:microsoft.com/office/officeart/2005/8/layout/process4"/>
    <dgm:cxn modelId="{F0735FB3-6B92-4AD0-A677-449D5605AEE0}" type="presOf" srcId="{05746398-51C5-4DFC-9F8E-2029E02173B0}" destId="{2561128E-BCA0-4464-AF63-FD37EBA0D06A}" srcOrd="0" destOrd="0" presId="urn:microsoft.com/office/officeart/2005/8/layout/process4"/>
    <dgm:cxn modelId="{D0D928A9-2D28-47DF-8F77-46F32C86791C}" type="presOf" srcId="{B0E349F4-9389-4823-ADAF-E3C01691BD1C}" destId="{4988E73A-FFA0-4403-8AC1-614E35B6C170}" srcOrd="0" destOrd="0" presId="urn:microsoft.com/office/officeart/2005/8/layout/process4"/>
    <dgm:cxn modelId="{EA0BB7B3-C248-41CE-8A52-7032E123257A}" srcId="{20486AC5-1F85-4A14-8452-3ABF44413447}" destId="{FBE2A0CD-8CBF-49F8-BD69-348F91ACDC12}" srcOrd="4" destOrd="0" parTransId="{C1940AA6-056A-4A33-859C-F0CD838AAA1C}" sibTransId="{0FF59B24-ED91-47AD-A524-72BD404770CE}"/>
    <dgm:cxn modelId="{C06E0F53-2661-438B-B697-52680C8F5C5C}" srcId="{20486AC5-1F85-4A14-8452-3ABF44413447}" destId="{F1E3FF4E-3246-4AFB-A0BD-7EF73F74DF50}" srcOrd="3" destOrd="0" parTransId="{5FABD949-6FD3-4E28-8FD9-9CA2904E149C}" sibTransId="{6345683F-213C-452F-A360-E79812D5859E}"/>
    <dgm:cxn modelId="{954BD8D5-141C-409A-8E71-356A1B795D5B}" type="presOf" srcId="{FBE2A0CD-8CBF-49F8-BD69-348F91ACDC12}" destId="{0C7B2CAA-8646-404E-ADFB-885CFF184B9C}" srcOrd="0" destOrd="0" presId="urn:microsoft.com/office/officeart/2005/8/layout/process4"/>
    <dgm:cxn modelId="{783FCF23-203D-499A-AA14-65793EADB4EE}" srcId="{20486AC5-1F85-4A14-8452-3ABF44413447}" destId="{B0E349F4-9389-4823-ADAF-E3C01691BD1C}" srcOrd="0" destOrd="0" parTransId="{92B0FE02-35A7-41E8-8246-13E011288CC9}" sibTransId="{65CEDD80-81B8-4824-B22C-6D55E7341C30}"/>
    <dgm:cxn modelId="{D1A4B88B-D90D-4592-96C0-C0853427F248}" srcId="{20486AC5-1F85-4A14-8452-3ABF44413447}" destId="{29676ADA-B9DC-412E-9C31-DF3E933B45E7}" srcOrd="1" destOrd="0" parTransId="{5C55AD68-7AEA-4341-9652-9BEB91DDB30A}" sibTransId="{1F14C51C-3A70-438C-A187-90E5AB8A914B}"/>
    <dgm:cxn modelId="{1C2C4379-BB61-4480-A196-FFAED4C67E52}" srcId="{20486AC5-1F85-4A14-8452-3ABF44413447}" destId="{05746398-51C5-4DFC-9F8E-2029E02173B0}" srcOrd="2" destOrd="0" parTransId="{702847B8-B1F5-4293-896D-8974E55A7143}" sibTransId="{E9BC6A8B-D3C6-4BD4-80F0-62EF871BA85C}"/>
    <dgm:cxn modelId="{A3AC06D4-DCA4-4E92-AF97-5E62F11212B9}" type="presParOf" srcId="{86C07A61-20EB-4FFC-BC2E-DBC5914A6800}" destId="{86448801-E853-4B4D-BE19-EB61C3983C4D}" srcOrd="0" destOrd="0" presId="urn:microsoft.com/office/officeart/2005/8/layout/process4"/>
    <dgm:cxn modelId="{7530A661-E97B-46B1-A10F-CEF8D4F027FE}" type="presParOf" srcId="{86448801-E853-4B4D-BE19-EB61C3983C4D}" destId="{0C7B2CAA-8646-404E-ADFB-885CFF184B9C}" srcOrd="0" destOrd="0" presId="urn:microsoft.com/office/officeart/2005/8/layout/process4"/>
    <dgm:cxn modelId="{77B78FAB-5E4A-4892-B226-5998C6CB6BBB}" type="presParOf" srcId="{86C07A61-20EB-4FFC-BC2E-DBC5914A6800}" destId="{E649F2C6-9101-4DC8-B552-BF83A61103F0}" srcOrd="1" destOrd="0" presId="urn:microsoft.com/office/officeart/2005/8/layout/process4"/>
    <dgm:cxn modelId="{90406D5C-7A87-4BAF-9C10-517F396DAD09}" type="presParOf" srcId="{86C07A61-20EB-4FFC-BC2E-DBC5914A6800}" destId="{5F92E853-0AB4-4065-B238-E039586253E8}" srcOrd="2" destOrd="0" presId="urn:microsoft.com/office/officeart/2005/8/layout/process4"/>
    <dgm:cxn modelId="{72F9567A-11EE-4875-B95B-A25B40514924}" type="presParOf" srcId="{5F92E853-0AB4-4065-B238-E039586253E8}" destId="{D07ED3C2-1DFC-45A8-BB33-09B327C96E9E}" srcOrd="0" destOrd="0" presId="urn:microsoft.com/office/officeart/2005/8/layout/process4"/>
    <dgm:cxn modelId="{EAAC994A-2C4D-48EF-9A86-7DF8055AB6F6}" type="presParOf" srcId="{86C07A61-20EB-4FFC-BC2E-DBC5914A6800}" destId="{6AD07CC7-58A3-43A2-A14A-F7D6354764B9}" srcOrd="3" destOrd="0" presId="urn:microsoft.com/office/officeart/2005/8/layout/process4"/>
    <dgm:cxn modelId="{0D99AF42-D7C5-40DA-B1A0-98535D3ED410}" type="presParOf" srcId="{86C07A61-20EB-4FFC-BC2E-DBC5914A6800}" destId="{74EC0F0F-44FD-4C4C-B188-15DD08BCD94D}" srcOrd="4" destOrd="0" presId="urn:microsoft.com/office/officeart/2005/8/layout/process4"/>
    <dgm:cxn modelId="{853A184A-F9CC-4FA8-A822-795F253308D8}" type="presParOf" srcId="{74EC0F0F-44FD-4C4C-B188-15DD08BCD94D}" destId="{2561128E-BCA0-4464-AF63-FD37EBA0D06A}" srcOrd="0" destOrd="0" presId="urn:microsoft.com/office/officeart/2005/8/layout/process4"/>
    <dgm:cxn modelId="{AB56DE86-5C4F-484C-BC62-DD6E0088572F}" type="presParOf" srcId="{86C07A61-20EB-4FFC-BC2E-DBC5914A6800}" destId="{6D639FB9-11DB-49A3-944A-5BC00B4D2197}" srcOrd="5" destOrd="0" presId="urn:microsoft.com/office/officeart/2005/8/layout/process4"/>
    <dgm:cxn modelId="{09A6F3C2-1A35-444D-952B-8FA90B0885BB}" type="presParOf" srcId="{86C07A61-20EB-4FFC-BC2E-DBC5914A6800}" destId="{024452A7-7185-45B7-8D93-B1D49F43481C}" srcOrd="6" destOrd="0" presId="urn:microsoft.com/office/officeart/2005/8/layout/process4"/>
    <dgm:cxn modelId="{A9D5629A-A48F-452F-9D7D-33DD3BC5593A}" type="presParOf" srcId="{024452A7-7185-45B7-8D93-B1D49F43481C}" destId="{7C14CE04-CA65-4AAD-AB16-28CB8D96142E}" srcOrd="0" destOrd="0" presId="urn:microsoft.com/office/officeart/2005/8/layout/process4"/>
    <dgm:cxn modelId="{5485DB36-F1F0-491A-99AA-ED36AE024F91}" type="presParOf" srcId="{86C07A61-20EB-4FFC-BC2E-DBC5914A6800}" destId="{4062EA7D-AE0A-422C-B74D-809F09E24954}" srcOrd="7" destOrd="0" presId="urn:microsoft.com/office/officeart/2005/8/layout/process4"/>
    <dgm:cxn modelId="{3FEC81AB-4CA7-432E-9856-D75CB3FBA398}" type="presParOf" srcId="{86C07A61-20EB-4FFC-BC2E-DBC5914A6800}" destId="{26FD27C6-D850-4B9F-8082-71E2A3320183}" srcOrd="8" destOrd="0" presId="urn:microsoft.com/office/officeart/2005/8/layout/process4"/>
    <dgm:cxn modelId="{3FF470FE-7D25-465F-A88C-4E09725BE2B2}" type="presParOf" srcId="{26FD27C6-D850-4B9F-8082-71E2A3320183}" destId="{4988E73A-FFA0-4403-8AC1-614E35B6C17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BDDFA5-68B9-4A47-B3C5-49007AEED211}">
      <dsp:nvSpPr>
        <dsp:cNvPr id="0" name=""/>
        <dsp:cNvSpPr/>
      </dsp:nvSpPr>
      <dsp:spPr>
        <a:xfrm>
          <a:off x="643785" y="0"/>
          <a:ext cx="7296236" cy="2448272"/>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0F6E7078-BD19-4335-A9AF-26A0C89CFE04}">
      <dsp:nvSpPr>
        <dsp:cNvPr id="0" name=""/>
        <dsp:cNvSpPr/>
      </dsp:nvSpPr>
      <dsp:spPr>
        <a:xfrm>
          <a:off x="1180359" y="737752"/>
          <a:ext cx="2762913" cy="97930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b="1" kern="1200" dirty="0" smtClean="0"/>
            <a:t>vacaturegericht werven </a:t>
          </a:r>
        </a:p>
        <a:p>
          <a:pPr lvl="0" algn="ctr" defTabSz="889000">
            <a:lnSpc>
              <a:spcPct val="90000"/>
            </a:lnSpc>
            <a:spcBef>
              <a:spcPct val="0"/>
            </a:spcBef>
            <a:spcAft>
              <a:spcPct val="35000"/>
            </a:spcAft>
          </a:pPr>
          <a:r>
            <a:rPr lang="nl-NL" sz="2000" i="1" kern="1200" dirty="0" smtClean="0"/>
            <a:t>(reactief / ad hoc) </a:t>
          </a:r>
          <a:endParaRPr lang="nl-NL" sz="2000" i="1" kern="1200" dirty="0"/>
        </a:p>
      </dsp:txBody>
      <dsp:txXfrm>
        <a:off x="1228165" y="785558"/>
        <a:ext cx="2667301" cy="883696"/>
      </dsp:txXfrm>
    </dsp:sp>
    <dsp:sp modelId="{005A6BCB-B888-469D-86A9-D5C091CBF419}">
      <dsp:nvSpPr>
        <dsp:cNvPr id="0" name=""/>
        <dsp:cNvSpPr/>
      </dsp:nvSpPr>
      <dsp:spPr>
        <a:xfrm>
          <a:off x="4372463" y="737752"/>
          <a:ext cx="2762913" cy="97930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ct val="35000"/>
            </a:spcAft>
          </a:pPr>
          <a:r>
            <a:rPr lang="nl-NL" sz="2000" b="1" kern="1200" dirty="0" smtClean="0"/>
            <a:t>netwerkgericht </a:t>
          </a:r>
          <a:r>
            <a:rPr lang="nl-NL" sz="2000" b="1" kern="1200" dirty="0" err="1" smtClean="0"/>
            <a:t>sourcen</a:t>
          </a:r>
          <a:r>
            <a:rPr lang="nl-NL" sz="2000" kern="1200" dirty="0" smtClean="0"/>
            <a:t> </a:t>
          </a:r>
        </a:p>
        <a:p>
          <a:pPr lvl="0" algn="ctr" defTabSz="889000">
            <a:lnSpc>
              <a:spcPct val="90000"/>
            </a:lnSpc>
            <a:spcBef>
              <a:spcPct val="0"/>
            </a:spcBef>
            <a:spcAft>
              <a:spcPct val="35000"/>
            </a:spcAft>
          </a:pPr>
          <a:r>
            <a:rPr lang="nl-NL" sz="2000" i="1" kern="1200" dirty="0" smtClean="0"/>
            <a:t>(proactief / structureel)</a:t>
          </a:r>
          <a:endParaRPr lang="nl-NL" sz="2000" i="1" kern="1200" dirty="0"/>
        </a:p>
      </dsp:txBody>
      <dsp:txXfrm>
        <a:off x="4420269" y="785558"/>
        <a:ext cx="2667301" cy="8836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ABF61-DB22-478B-9E3E-A6682457982C}">
      <dsp:nvSpPr>
        <dsp:cNvPr id="0" name=""/>
        <dsp:cNvSpPr/>
      </dsp:nvSpPr>
      <dsp:spPr>
        <a:xfrm>
          <a:off x="1355568" y="990203"/>
          <a:ext cx="2970609" cy="297060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1624EF-C664-43B6-99F7-8BD54371004F}">
      <dsp:nvSpPr>
        <dsp:cNvPr id="0" name=""/>
        <dsp:cNvSpPr/>
      </dsp:nvSpPr>
      <dsp:spPr>
        <a:xfrm>
          <a:off x="1906913" y="1584324"/>
          <a:ext cx="1782365" cy="178236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D25A04-D1CA-4406-A53F-2E832E6BA51B}">
      <dsp:nvSpPr>
        <dsp:cNvPr id="0" name=""/>
        <dsp:cNvSpPr/>
      </dsp:nvSpPr>
      <dsp:spPr>
        <a:xfrm>
          <a:off x="2501035" y="2178446"/>
          <a:ext cx="594121" cy="59412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4FF00-8D73-4490-A0D6-18B85C9D4A8A}">
      <dsp:nvSpPr>
        <dsp:cNvPr id="0" name=""/>
        <dsp:cNvSpPr/>
      </dsp:nvSpPr>
      <dsp:spPr>
        <a:xfrm>
          <a:off x="4810904" y="0"/>
          <a:ext cx="3902058" cy="866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nl-NL" sz="2000" kern="1200" dirty="0" smtClean="0">
              <a:solidFill>
                <a:schemeClr val="accent1"/>
              </a:solidFill>
            </a:rPr>
            <a:t>Product</a:t>
          </a:r>
          <a:r>
            <a:rPr lang="nl-NL" sz="2000" kern="1200" dirty="0" smtClean="0"/>
            <a:t> = Talentpool</a:t>
          </a:r>
          <a:endParaRPr lang="nl-NL" sz="2000" kern="1200" dirty="0"/>
        </a:p>
      </dsp:txBody>
      <dsp:txXfrm>
        <a:off x="4810904" y="0"/>
        <a:ext cx="3902058" cy="866427"/>
      </dsp:txXfrm>
    </dsp:sp>
    <dsp:sp modelId="{9701BFA4-6DB1-43D4-AF5D-414DC798C420}">
      <dsp:nvSpPr>
        <dsp:cNvPr id="0" name=""/>
        <dsp:cNvSpPr/>
      </dsp:nvSpPr>
      <dsp:spPr>
        <a:xfrm>
          <a:off x="4407176" y="433213"/>
          <a:ext cx="37132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5C4854-8CF1-41DF-8844-C882C13A778D}">
      <dsp:nvSpPr>
        <dsp:cNvPr id="0" name=""/>
        <dsp:cNvSpPr/>
      </dsp:nvSpPr>
      <dsp:spPr>
        <a:xfrm rot="5400000">
          <a:off x="2580994" y="650810"/>
          <a:ext cx="2041798" cy="1607594"/>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CBBB00-C045-4052-AE4C-10F2D1ADD422}">
      <dsp:nvSpPr>
        <dsp:cNvPr id="0" name=""/>
        <dsp:cNvSpPr/>
      </dsp:nvSpPr>
      <dsp:spPr>
        <a:xfrm>
          <a:off x="4810904" y="866427"/>
          <a:ext cx="3902058" cy="866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nl-NL" sz="2000" kern="1200" dirty="0" smtClean="0">
              <a:solidFill>
                <a:schemeClr val="accent1"/>
              </a:solidFill>
            </a:rPr>
            <a:t>Processen</a:t>
          </a:r>
          <a:r>
            <a:rPr lang="nl-NL" sz="2000" kern="1200" dirty="0" smtClean="0"/>
            <a:t> = WSTS Systeem</a:t>
          </a:r>
          <a:endParaRPr lang="nl-NL" sz="2000" kern="1200" dirty="0"/>
        </a:p>
      </dsp:txBody>
      <dsp:txXfrm>
        <a:off x="4810904" y="866427"/>
        <a:ext cx="3902058" cy="866427"/>
      </dsp:txXfrm>
    </dsp:sp>
    <dsp:sp modelId="{8445D7EF-AA69-43A6-9199-A34F6DEDBE1A}">
      <dsp:nvSpPr>
        <dsp:cNvPr id="0" name=""/>
        <dsp:cNvSpPr/>
      </dsp:nvSpPr>
      <dsp:spPr>
        <a:xfrm>
          <a:off x="4407176" y="1330052"/>
          <a:ext cx="37132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E4A46A-A41E-431F-B4DB-F761CF1D9CC9}">
      <dsp:nvSpPr>
        <dsp:cNvPr id="0" name=""/>
        <dsp:cNvSpPr/>
      </dsp:nvSpPr>
      <dsp:spPr>
        <a:xfrm rot="5400000">
          <a:off x="3019258" y="1528320"/>
          <a:ext cx="1591058" cy="1181807"/>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962A0A-9CA3-472D-9A3E-A9F47911BC01}">
      <dsp:nvSpPr>
        <dsp:cNvPr id="0" name=""/>
        <dsp:cNvSpPr/>
      </dsp:nvSpPr>
      <dsp:spPr>
        <a:xfrm>
          <a:off x="4810904" y="1732855"/>
          <a:ext cx="3902058" cy="866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nl-NL" sz="2000" kern="1200" dirty="0" smtClean="0">
              <a:solidFill>
                <a:schemeClr val="accent1"/>
              </a:solidFill>
            </a:rPr>
            <a:t>Werkmethode</a:t>
          </a:r>
          <a:r>
            <a:rPr lang="nl-NL" sz="2000" kern="1200" dirty="0" smtClean="0"/>
            <a:t> = STS</a:t>
          </a:r>
          <a:endParaRPr lang="nl-NL" sz="2000" kern="1200" dirty="0"/>
        </a:p>
      </dsp:txBody>
      <dsp:txXfrm>
        <a:off x="4810904" y="1732855"/>
        <a:ext cx="3902058" cy="866427"/>
      </dsp:txXfrm>
    </dsp:sp>
    <dsp:sp modelId="{8481FB03-55D0-472F-9F43-66CF63EBD1D1}">
      <dsp:nvSpPr>
        <dsp:cNvPr id="0" name=""/>
        <dsp:cNvSpPr/>
      </dsp:nvSpPr>
      <dsp:spPr>
        <a:xfrm>
          <a:off x="4407176" y="2166069"/>
          <a:ext cx="37132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D7C356-74FC-4FDB-8AF4-BFF6F4D1395D}">
      <dsp:nvSpPr>
        <dsp:cNvPr id="0" name=""/>
        <dsp:cNvSpPr/>
      </dsp:nvSpPr>
      <dsp:spPr>
        <a:xfrm rot="5400000">
          <a:off x="3458066" y="2355940"/>
          <a:ext cx="1136753" cy="75601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9AACD-660A-4743-9887-E18AC9EE9F54}">
      <dsp:nvSpPr>
        <dsp:cNvPr id="0" name=""/>
        <dsp:cNvSpPr/>
      </dsp:nvSpPr>
      <dsp:spPr>
        <a:xfrm>
          <a:off x="1414451" y="526"/>
          <a:ext cx="925856" cy="601806"/>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nl-NL" sz="1300" b="1" kern="1200" dirty="0" smtClean="0">
              <a:solidFill>
                <a:schemeClr val="accent1"/>
              </a:solidFill>
            </a:rPr>
            <a:t>Selectie activiteit</a:t>
          </a:r>
          <a:endParaRPr lang="nl-NL" sz="1300" b="1" kern="1200" dirty="0">
            <a:solidFill>
              <a:schemeClr val="accent1"/>
            </a:solidFill>
          </a:endParaRPr>
        </a:p>
      </dsp:txBody>
      <dsp:txXfrm>
        <a:off x="1443829" y="29904"/>
        <a:ext cx="867100" cy="543050"/>
      </dsp:txXfrm>
    </dsp:sp>
    <dsp:sp modelId="{43FD412F-B849-4BCF-B991-012BFCF0782B}">
      <dsp:nvSpPr>
        <dsp:cNvPr id="0" name=""/>
        <dsp:cNvSpPr/>
      </dsp:nvSpPr>
      <dsp:spPr>
        <a:xfrm>
          <a:off x="882665" y="301429"/>
          <a:ext cx="1989428" cy="1989428"/>
        </a:xfrm>
        <a:custGeom>
          <a:avLst/>
          <a:gdLst/>
          <a:ahLst/>
          <a:cxnLst/>
          <a:rect l="0" t="0" r="0" b="0"/>
          <a:pathLst>
            <a:path>
              <a:moveTo>
                <a:pt x="1585587" y="194511"/>
              </a:moveTo>
              <a:arcTo wR="994714" hR="994714" stAng="18386540" swAng="1634564"/>
            </a:path>
          </a:pathLst>
        </a:custGeom>
        <a:noFill/>
        <a:ln w="9525" cap="flat" cmpd="sng" algn="ctr">
          <a:solidFill>
            <a:schemeClr val="tx2"/>
          </a:solidFill>
          <a:prstDash val="solid"/>
          <a:tailEnd type="arrow"/>
        </a:ln>
        <a:effectLst/>
      </dsp:spPr>
      <dsp:style>
        <a:lnRef idx="1">
          <a:scrgbClr r="0" g="0" b="0"/>
        </a:lnRef>
        <a:fillRef idx="0">
          <a:scrgbClr r="0" g="0" b="0"/>
        </a:fillRef>
        <a:effectRef idx="0">
          <a:scrgbClr r="0" g="0" b="0"/>
        </a:effectRef>
        <a:fontRef idx="minor"/>
      </dsp:style>
    </dsp:sp>
    <dsp:sp modelId="{CA485576-AC4E-4CCF-B1A4-DB9CD4172EBF}">
      <dsp:nvSpPr>
        <dsp:cNvPr id="0" name=""/>
        <dsp:cNvSpPr/>
      </dsp:nvSpPr>
      <dsp:spPr>
        <a:xfrm>
          <a:off x="2349466" y="995240"/>
          <a:ext cx="1045254" cy="601806"/>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49530" rIns="0" bIns="49530" numCol="1" spcCol="1270" anchor="ctr" anchorCtr="0">
          <a:noAutofit/>
        </a:bodyPr>
        <a:lstStyle/>
        <a:p>
          <a:pPr lvl="0" algn="ctr" defTabSz="577850">
            <a:lnSpc>
              <a:spcPct val="90000"/>
            </a:lnSpc>
            <a:spcBef>
              <a:spcPct val="0"/>
            </a:spcBef>
            <a:spcAft>
              <a:spcPct val="35000"/>
            </a:spcAft>
          </a:pPr>
          <a:r>
            <a:rPr lang="nl-NL" sz="1300" b="1" kern="1200" dirty="0" smtClean="0">
              <a:solidFill>
                <a:schemeClr val="accent1"/>
              </a:solidFill>
            </a:rPr>
            <a:t>Talentpool </a:t>
          </a:r>
        </a:p>
        <a:p>
          <a:pPr lvl="0" algn="ctr" defTabSz="577850">
            <a:lnSpc>
              <a:spcPct val="90000"/>
            </a:lnSpc>
            <a:spcBef>
              <a:spcPct val="0"/>
            </a:spcBef>
            <a:spcAft>
              <a:spcPct val="35000"/>
            </a:spcAft>
          </a:pPr>
          <a:r>
            <a:rPr lang="nl-NL" sz="1300" b="1" kern="1200" dirty="0" smtClean="0">
              <a:solidFill>
                <a:schemeClr val="accent1"/>
              </a:solidFill>
            </a:rPr>
            <a:t>Ja / Nee</a:t>
          </a:r>
          <a:endParaRPr lang="nl-NL" sz="1300" b="1" kern="1200" dirty="0">
            <a:solidFill>
              <a:schemeClr val="accent1"/>
            </a:solidFill>
          </a:endParaRPr>
        </a:p>
      </dsp:txBody>
      <dsp:txXfrm>
        <a:off x="2378844" y="1024618"/>
        <a:ext cx="986498" cy="543050"/>
      </dsp:txXfrm>
    </dsp:sp>
    <dsp:sp modelId="{B5E9C195-470B-4B33-A995-BB554FCD0B8C}">
      <dsp:nvSpPr>
        <dsp:cNvPr id="0" name=""/>
        <dsp:cNvSpPr/>
      </dsp:nvSpPr>
      <dsp:spPr>
        <a:xfrm>
          <a:off x="882665" y="301429"/>
          <a:ext cx="1989428" cy="1989428"/>
        </a:xfrm>
        <a:custGeom>
          <a:avLst/>
          <a:gdLst/>
          <a:ahLst/>
          <a:cxnLst/>
          <a:rect l="0" t="0" r="0" b="0"/>
          <a:pathLst>
            <a:path>
              <a:moveTo>
                <a:pt x="1891950" y="1424159"/>
              </a:moveTo>
              <a:arcTo wR="994714" hR="994714" stAng="1534635" swAng="1485479"/>
            </a:path>
          </a:pathLst>
        </a:custGeom>
        <a:noFill/>
        <a:ln w="9525" cap="flat" cmpd="sng" algn="ctr">
          <a:solidFill>
            <a:schemeClr val="tx2"/>
          </a:solidFill>
          <a:prstDash val="solid"/>
          <a:tailEnd type="arrow"/>
        </a:ln>
        <a:effectLst/>
      </dsp:spPr>
      <dsp:style>
        <a:lnRef idx="1">
          <a:scrgbClr r="0" g="0" b="0"/>
        </a:lnRef>
        <a:fillRef idx="0">
          <a:scrgbClr r="0" g="0" b="0"/>
        </a:fillRef>
        <a:effectRef idx="0">
          <a:scrgbClr r="0" g="0" b="0"/>
        </a:effectRef>
        <a:fontRef idx="minor"/>
      </dsp:style>
    </dsp:sp>
    <dsp:sp modelId="{6D436CE5-2154-47C6-A97D-3C67EF47BEBF}">
      <dsp:nvSpPr>
        <dsp:cNvPr id="0" name=""/>
        <dsp:cNvSpPr/>
      </dsp:nvSpPr>
      <dsp:spPr>
        <a:xfrm>
          <a:off x="1354752" y="1989954"/>
          <a:ext cx="1045254" cy="601806"/>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49530" rIns="0" bIns="49530" numCol="1" spcCol="1270" anchor="ctr" anchorCtr="0">
          <a:noAutofit/>
        </a:bodyPr>
        <a:lstStyle/>
        <a:p>
          <a:pPr lvl="0" algn="ctr" defTabSz="577850">
            <a:lnSpc>
              <a:spcPct val="90000"/>
            </a:lnSpc>
            <a:spcBef>
              <a:spcPct val="0"/>
            </a:spcBef>
            <a:spcAft>
              <a:spcPct val="35000"/>
            </a:spcAft>
          </a:pPr>
          <a:r>
            <a:rPr lang="nl-NL" sz="1300" b="1" kern="1200" dirty="0" smtClean="0">
              <a:solidFill>
                <a:schemeClr val="accent1"/>
              </a:solidFill>
            </a:rPr>
            <a:t>Talentpool</a:t>
          </a:r>
        </a:p>
        <a:p>
          <a:pPr lvl="0" algn="ctr" defTabSz="577850">
            <a:lnSpc>
              <a:spcPct val="90000"/>
            </a:lnSpc>
            <a:spcBef>
              <a:spcPct val="0"/>
            </a:spcBef>
            <a:spcAft>
              <a:spcPct val="35000"/>
            </a:spcAft>
          </a:pPr>
          <a:r>
            <a:rPr lang="nl-NL" sz="1300" b="1" kern="1200" dirty="0" smtClean="0">
              <a:solidFill>
                <a:schemeClr val="accent1"/>
              </a:solidFill>
            </a:rPr>
            <a:t>netwerkbeheer</a:t>
          </a:r>
          <a:endParaRPr lang="nl-NL" sz="1300" b="1" kern="1200" dirty="0">
            <a:solidFill>
              <a:schemeClr val="accent1"/>
            </a:solidFill>
          </a:endParaRPr>
        </a:p>
      </dsp:txBody>
      <dsp:txXfrm>
        <a:off x="1384130" y="2019332"/>
        <a:ext cx="986498" cy="543050"/>
      </dsp:txXfrm>
    </dsp:sp>
    <dsp:sp modelId="{FCF5EE1B-61E2-41B3-992F-A75DEC91BAB8}">
      <dsp:nvSpPr>
        <dsp:cNvPr id="0" name=""/>
        <dsp:cNvSpPr/>
      </dsp:nvSpPr>
      <dsp:spPr>
        <a:xfrm>
          <a:off x="882665" y="301429"/>
          <a:ext cx="1989428" cy="1989428"/>
        </a:xfrm>
        <a:custGeom>
          <a:avLst/>
          <a:gdLst/>
          <a:ahLst/>
          <a:cxnLst/>
          <a:rect l="0" t="0" r="0" b="0"/>
          <a:pathLst>
            <a:path>
              <a:moveTo>
                <a:pt x="359793" y="1760437"/>
              </a:moveTo>
              <a:arcTo wR="994714" hR="994714" stAng="7779886" swAng="1485479"/>
            </a:path>
          </a:pathLst>
        </a:custGeom>
        <a:noFill/>
        <a:ln w="9525" cap="flat" cmpd="sng" algn="ctr">
          <a:solidFill>
            <a:schemeClr val="tx2">
              <a:alpha val="0"/>
            </a:schemeClr>
          </a:solidFill>
          <a:prstDash val="solid"/>
          <a:tailEnd type="arrow"/>
        </a:ln>
        <a:effectLst/>
      </dsp:spPr>
      <dsp:style>
        <a:lnRef idx="1">
          <a:scrgbClr r="0" g="0" b="0"/>
        </a:lnRef>
        <a:fillRef idx="0">
          <a:scrgbClr r="0" g="0" b="0"/>
        </a:fillRef>
        <a:effectRef idx="0">
          <a:scrgbClr r="0" g="0" b="0"/>
        </a:effectRef>
        <a:fontRef idx="minor"/>
      </dsp:style>
    </dsp:sp>
    <dsp:sp modelId="{64D03BEE-7BE1-4B6C-ADF2-95126F776B0B}">
      <dsp:nvSpPr>
        <dsp:cNvPr id="0" name=""/>
        <dsp:cNvSpPr/>
      </dsp:nvSpPr>
      <dsp:spPr>
        <a:xfrm>
          <a:off x="360038" y="995240"/>
          <a:ext cx="1045254" cy="601806"/>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49530" rIns="0" bIns="49530" numCol="1" spcCol="1270" anchor="ctr" anchorCtr="0">
          <a:noAutofit/>
        </a:bodyPr>
        <a:lstStyle/>
        <a:p>
          <a:pPr lvl="0" algn="ctr" defTabSz="577850">
            <a:lnSpc>
              <a:spcPct val="90000"/>
            </a:lnSpc>
            <a:spcBef>
              <a:spcPct val="0"/>
            </a:spcBef>
            <a:spcAft>
              <a:spcPct val="35000"/>
            </a:spcAft>
          </a:pPr>
          <a:r>
            <a:rPr lang="nl-NL" sz="1300" b="1" kern="1200" dirty="0" smtClean="0">
              <a:solidFill>
                <a:schemeClr val="accent1"/>
              </a:solidFill>
            </a:rPr>
            <a:t>Profiel beoordeling</a:t>
          </a:r>
          <a:endParaRPr lang="nl-NL" sz="1300" b="1" kern="1200" dirty="0">
            <a:solidFill>
              <a:schemeClr val="accent1"/>
            </a:solidFill>
          </a:endParaRPr>
        </a:p>
      </dsp:txBody>
      <dsp:txXfrm>
        <a:off x="389416" y="1024618"/>
        <a:ext cx="986498" cy="543050"/>
      </dsp:txXfrm>
    </dsp:sp>
    <dsp:sp modelId="{7DE2C764-F0EC-4F79-AB4D-09AA7A1F61FD}">
      <dsp:nvSpPr>
        <dsp:cNvPr id="0" name=""/>
        <dsp:cNvSpPr/>
      </dsp:nvSpPr>
      <dsp:spPr>
        <a:xfrm>
          <a:off x="882665" y="301429"/>
          <a:ext cx="1989428" cy="1989428"/>
        </a:xfrm>
        <a:custGeom>
          <a:avLst/>
          <a:gdLst/>
          <a:ahLst/>
          <a:cxnLst/>
          <a:rect l="0" t="0" r="0" b="0"/>
          <a:pathLst>
            <a:path>
              <a:moveTo>
                <a:pt x="103081" y="553752"/>
              </a:moveTo>
              <a:arcTo wR="994714" hR="994714" stAng="12378897" swAng="1634564"/>
            </a:path>
          </a:pathLst>
        </a:custGeom>
        <a:noFill/>
        <a:ln w="9525" cap="flat" cmpd="sng" algn="ctr">
          <a:solidFill>
            <a:schemeClr val="tx2"/>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0BCA4-3DD0-4646-A84A-4CB2454F0EE1}">
      <dsp:nvSpPr>
        <dsp:cNvPr id="0" name=""/>
        <dsp:cNvSpPr/>
      </dsp:nvSpPr>
      <dsp:spPr>
        <a:xfrm>
          <a:off x="1745607" y="1592881"/>
          <a:ext cx="1672740" cy="1665237"/>
        </a:xfrm>
        <a:prstGeom prst="ellipse">
          <a:avLst/>
        </a:prstGeom>
        <a:solidFill>
          <a:schemeClr val="accent1"/>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20320" rIns="0" bIns="20320" numCol="1" spcCol="1270" anchor="ctr" anchorCtr="0">
          <a:noAutofit/>
        </a:bodyPr>
        <a:lstStyle/>
        <a:p>
          <a:pPr lvl="0" algn="ctr" defTabSz="711200">
            <a:lnSpc>
              <a:spcPct val="90000"/>
            </a:lnSpc>
            <a:spcBef>
              <a:spcPct val="0"/>
            </a:spcBef>
            <a:spcAft>
              <a:spcPct val="35000"/>
            </a:spcAft>
          </a:pPr>
          <a:r>
            <a:rPr lang="nl-NL" sz="1600" b="1" kern="1200" smtClean="0">
              <a:solidFill>
                <a:schemeClr val="bg1"/>
              </a:solidFill>
              <a:effectLst/>
            </a:rPr>
            <a:t>Rollen in de werkmethode STS</a:t>
          </a:r>
          <a:endParaRPr lang="nl-NL" sz="1600" b="1" kern="1200" dirty="0">
            <a:solidFill>
              <a:schemeClr val="bg1"/>
            </a:solidFill>
            <a:effectLst/>
          </a:endParaRPr>
        </a:p>
      </dsp:txBody>
      <dsp:txXfrm>
        <a:off x="1990574" y="1836749"/>
        <a:ext cx="1182806" cy="1177501"/>
      </dsp:txXfrm>
    </dsp:sp>
    <dsp:sp modelId="{2BCAC512-3B58-4B02-A7B0-4EDE7D3B0558}">
      <dsp:nvSpPr>
        <dsp:cNvPr id="0" name=""/>
        <dsp:cNvSpPr/>
      </dsp:nvSpPr>
      <dsp:spPr>
        <a:xfrm>
          <a:off x="1917152" y="404141"/>
          <a:ext cx="1354295" cy="952483"/>
        </a:xfrm>
        <a:prstGeom prst="ellipse">
          <a:avLst/>
        </a:prstGeom>
        <a:solidFill>
          <a:schemeClr val="accent3"/>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smtClean="0">
              <a:solidFill>
                <a:schemeClr val="bg1"/>
              </a:solidFill>
              <a:effectLst/>
            </a:rPr>
            <a:t>Opdrachtgever</a:t>
          </a:r>
          <a:endParaRPr lang="nl-NL" sz="1200" b="1" kern="1200" dirty="0">
            <a:solidFill>
              <a:schemeClr val="bg1"/>
            </a:solidFill>
            <a:effectLst/>
          </a:endParaRPr>
        </a:p>
      </dsp:txBody>
      <dsp:txXfrm>
        <a:off x="2115484" y="543629"/>
        <a:ext cx="957631" cy="673507"/>
      </dsp:txXfrm>
    </dsp:sp>
    <dsp:sp modelId="{33A168C3-DEA3-4583-A95D-45C5C8C0C268}">
      <dsp:nvSpPr>
        <dsp:cNvPr id="0" name=""/>
        <dsp:cNvSpPr/>
      </dsp:nvSpPr>
      <dsp:spPr>
        <a:xfrm>
          <a:off x="3418344" y="1078871"/>
          <a:ext cx="1354295" cy="952483"/>
        </a:xfrm>
        <a:prstGeom prst="ellipse">
          <a:avLst/>
        </a:prstGeom>
        <a:solidFill>
          <a:schemeClr val="accent5"/>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dirty="0" smtClean="0">
              <a:solidFill>
                <a:schemeClr val="bg1"/>
              </a:solidFill>
              <a:effectLst/>
            </a:rPr>
            <a:t> STS Coach  </a:t>
          </a:r>
          <a:endParaRPr lang="nl-NL" sz="1200" b="1" kern="1200" dirty="0">
            <a:solidFill>
              <a:schemeClr val="bg1"/>
            </a:solidFill>
            <a:effectLst/>
          </a:endParaRPr>
        </a:p>
      </dsp:txBody>
      <dsp:txXfrm>
        <a:off x="3616676" y="1218359"/>
        <a:ext cx="957631" cy="673507"/>
      </dsp:txXfrm>
    </dsp:sp>
    <dsp:sp modelId="{B6F0325A-1B3B-414B-BD4C-092AF11CA745}">
      <dsp:nvSpPr>
        <dsp:cNvPr id="0" name=""/>
        <dsp:cNvSpPr/>
      </dsp:nvSpPr>
      <dsp:spPr>
        <a:xfrm>
          <a:off x="3595455" y="2513770"/>
          <a:ext cx="1354295" cy="952483"/>
        </a:xfrm>
        <a:prstGeom prst="ellipse">
          <a:avLst/>
        </a:prstGeom>
        <a:solidFill>
          <a:schemeClr val="accent5"/>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smtClean="0">
              <a:solidFill>
                <a:schemeClr val="bg1"/>
              </a:solidFill>
              <a:effectLst/>
            </a:rPr>
            <a:t>Campagne manager</a:t>
          </a:r>
          <a:endParaRPr lang="nl-NL" sz="1200" b="1" kern="1200" dirty="0" smtClean="0">
            <a:solidFill>
              <a:schemeClr val="bg1"/>
            </a:solidFill>
            <a:effectLst/>
          </a:endParaRPr>
        </a:p>
      </dsp:txBody>
      <dsp:txXfrm>
        <a:off x="3793787" y="2653258"/>
        <a:ext cx="957631" cy="673507"/>
      </dsp:txXfrm>
    </dsp:sp>
    <dsp:sp modelId="{A8033066-6B34-4886-8678-F4D91B95C453}">
      <dsp:nvSpPr>
        <dsp:cNvPr id="0" name=""/>
        <dsp:cNvSpPr/>
      </dsp:nvSpPr>
      <dsp:spPr>
        <a:xfrm>
          <a:off x="2690531" y="3558611"/>
          <a:ext cx="1354295" cy="952483"/>
        </a:xfrm>
        <a:prstGeom prst="ellipse">
          <a:avLst/>
        </a:prstGeom>
        <a:solidFill>
          <a:schemeClr val="accent5"/>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smtClean="0">
              <a:solidFill>
                <a:schemeClr val="bg1"/>
              </a:solidFill>
              <a:effectLst/>
            </a:rPr>
            <a:t>WSTS proces- begeleider</a:t>
          </a:r>
          <a:endParaRPr lang="nl-NL" sz="1200" b="1" kern="1200" dirty="0" smtClean="0">
            <a:solidFill>
              <a:schemeClr val="bg1"/>
            </a:solidFill>
            <a:effectLst/>
          </a:endParaRPr>
        </a:p>
      </dsp:txBody>
      <dsp:txXfrm>
        <a:off x="2888863" y="3698099"/>
        <a:ext cx="957631" cy="673507"/>
      </dsp:txXfrm>
    </dsp:sp>
    <dsp:sp modelId="{DEEABA15-1893-408C-A7FA-890D6D6BC9EA}">
      <dsp:nvSpPr>
        <dsp:cNvPr id="0" name=""/>
        <dsp:cNvSpPr/>
      </dsp:nvSpPr>
      <dsp:spPr>
        <a:xfrm>
          <a:off x="1159117" y="3536569"/>
          <a:ext cx="1354295" cy="952483"/>
        </a:xfrm>
        <a:prstGeom prst="ellipse">
          <a:avLst/>
        </a:prstGeom>
        <a:solidFill>
          <a:schemeClr val="accent3"/>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smtClean="0">
              <a:solidFill>
                <a:schemeClr val="bg1"/>
              </a:solidFill>
              <a:effectLst/>
            </a:rPr>
            <a:t>Talentpool beheerder (-s)</a:t>
          </a:r>
          <a:endParaRPr lang="nl-NL" sz="1200" b="1" kern="1200" dirty="0">
            <a:solidFill>
              <a:schemeClr val="bg1"/>
            </a:solidFill>
            <a:effectLst/>
          </a:endParaRPr>
        </a:p>
      </dsp:txBody>
      <dsp:txXfrm>
        <a:off x="1357449" y="3676057"/>
        <a:ext cx="957631" cy="673507"/>
      </dsp:txXfrm>
    </dsp:sp>
    <dsp:sp modelId="{0CB04B37-06C9-46AB-8BE4-69E3006BA9CE}">
      <dsp:nvSpPr>
        <dsp:cNvPr id="0" name=""/>
        <dsp:cNvSpPr/>
      </dsp:nvSpPr>
      <dsp:spPr>
        <a:xfrm>
          <a:off x="254195" y="2514464"/>
          <a:ext cx="1354295" cy="952483"/>
        </a:xfrm>
        <a:prstGeom prst="ellipse">
          <a:avLst/>
        </a:prstGeom>
        <a:solidFill>
          <a:schemeClr val="accent3"/>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smtClean="0">
              <a:solidFill>
                <a:schemeClr val="bg1"/>
              </a:solidFill>
              <a:effectLst/>
            </a:rPr>
            <a:t>Coördinator</a:t>
          </a:r>
          <a:endParaRPr lang="nl-NL" sz="1200" b="1" kern="1200" dirty="0">
            <a:solidFill>
              <a:schemeClr val="bg1"/>
            </a:solidFill>
            <a:effectLst/>
          </a:endParaRPr>
        </a:p>
      </dsp:txBody>
      <dsp:txXfrm>
        <a:off x="452527" y="2653952"/>
        <a:ext cx="957631" cy="673507"/>
      </dsp:txXfrm>
    </dsp:sp>
    <dsp:sp modelId="{21F93E2B-4C2E-47A5-9DF8-6DA11019A52B}">
      <dsp:nvSpPr>
        <dsp:cNvPr id="0" name=""/>
        <dsp:cNvSpPr/>
      </dsp:nvSpPr>
      <dsp:spPr>
        <a:xfrm>
          <a:off x="393414" y="1106932"/>
          <a:ext cx="1354295" cy="952483"/>
        </a:xfrm>
        <a:prstGeom prst="ellipse">
          <a:avLst/>
        </a:prstGeom>
        <a:solidFill>
          <a:schemeClr val="accent3"/>
        </a:solid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0" tIns="15240" rIns="0" bIns="15240" numCol="1" spcCol="1270" anchor="ctr" anchorCtr="0">
          <a:noAutofit/>
        </a:bodyPr>
        <a:lstStyle/>
        <a:p>
          <a:pPr lvl="0" algn="ctr" defTabSz="533400">
            <a:lnSpc>
              <a:spcPct val="90000"/>
            </a:lnSpc>
            <a:spcBef>
              <a:spcPct val="0"/>
            </a:spcBef>
            <a:spcAft>
              <a:spcPct val="35000"/>
            </a:spcAft>
          </a:pPr>
          <a:r>
            <a:rPr lang="nl-NL" sz="1200" b="1" kern="1200" smtClean="0">
              <a:solidFill>
                <a:schemeClr val="bg1"/>
              </a:solidFill>
              <a:effectLst/>
            </a:rPr>
            <a:t>Ambassadeur</a:t>
          </a:r>
          <a:endParaRPr lang="nl-NL" sz="1200" b="1" kern="1200" dirty="0">
            <a:solidFill>
              <a:schemeClr val="bg1"/>
            </a:solidFill>
            <a:effectLst/>
          </a:endParaRPr>
        </a:p>
      </dsp:txBody>
      <dsp:txXfrm>
        <a:off x="591746" y="1246420"/>
        <a:ext cx="957631" cy="6735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00351-6D5D-4821-BB12-69710E3E524B}">
      <dsp:nvSpPr>
        <dsp:cNvPr id="0" name=""/>
        <dsp:cNvSpPr/>
      </dsp:nvSpPr>
      <dsp:spPr>
        <a:xfrm>
          <a:off x="945655" y="899739"/>
          <a:ext cx="2096182" cy="17289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nl-NL" sz="1400" kern="1200" dirty="0" smtClean="0">
              <a:solidFill>
                <a:schemeClr val="accent1"/>
              </a:solidFill>
            </a:rPr>
            <a:t>Facebook / </a:t>
          </a:r>
          <a:r>
            <a:rPr lang="nl-NL" sz="1400" kern="1200" dirty="0" err="1" smtClean="0">
              <a:solidFill>
                <a:schemeClr val="accent1"/>
              </a:solidFill>
            </a:rPr>
            <a:t>Linkedin</a:t>
          </a:r>
          <a:r>
            <a:rPr lang="nl-NL" sz="1400" kern="1200" dirty="0" smtClean="0">
              <a:solidFill>
                <a:schemeClr val="accent1"/>
              </a:solidFill>
            </a:rPr>
            <a:t>  </a:t>
          </a:r>
          <a:r>
            <a:rPr lang="nl-NL" sz="1400" kern="1200" dirty="0" err="1" smtClean="0">
              <a:solidFill>
                <a:schemeClr val="accent1"/>
              </a:solidFill>
            </a:rPr>
            <a:t>Adds</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err="1" smtClean="0">
              <a:solidFill>
                <a:schemeClr val="accent1"/>
              </a:solidFill>
            </a:rPr>
            <a:t>Goolge</a:t>
          </a:r>
          <a:r>
            <a:rPr lang="nl-NL" sz="1400" kern="1200" dirty="0" smtClean="0">
              <a:solidFill>
                <a:schemeClr val="accent1"/>
              </a:solidFill>
            </a:rPr>
            <a:t> Tekst  / Beeld </a:t>
          </a:r>
          <a:r>
            <a:rPr lang="nl-NL" sz="1400" kern="1200" dirty="0" err="1" smtClean="0">
              <a:solidFill>
                <a:schemeClr val="accent1"/>
              </a:solidFill>
            </a:rPr>
            <a:t>Adds</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err="1" smtClean="0">
              <a:solidFill>
                <a:schemeClr val="accent1"/>
              </a:solidFill>
            </a:rPr>
            <a:t>Jobpostings</a:t>
          </a:r>
          <a:r>
            <a:rPr lang="nl-NL" sz="1400" kern="1200" dirty="0" smtClean="0">
              <a:solidFill>
                <a:schemeClr val="accent1"/>
              </a:solidFill>
            </a:rPr>
            <a:t> Niche / </a:t>
          </a:r>
          <a:r>
            <a:rPr lang="nl-NL" sz="1400" kern="1200" dirty="0" err="1" smtClean="0">
              <a:solidFill>
                <a:schemeClr val="accent1"/>
              </a:solidFill>
            </a:rPr>
            <a:t>Vertical</a:t>
          </a:r>
          <a:r>
            <a:rPr lang="nl-NL" sz="1400" kern="1200" dirty="0" smtClean="0">
              <a:solidFill>
                <a:schemeClr val="accent1"/>
              </a:solidFill>
            </a:rPr>
            <a:t> (Indeed)</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smtClean="0">
              <a:solidFill>
                <a:schemeClr val="accent1"/>
              </a:solidFill>
            </a:rPr>
            <a:t> Direct </a:t>
          </a:r>
          <a:r>
            <a:rPr lang="nl-NL" sz="1400" kern="1200" dirty="0" err="1" smtClean="0">
              <a:solidFill>
                <a:schemeClr val="accent1"/>
              </a:solidFill>
            </a:rPr>
            <a:t>mailings</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smtClean="0">
              <a:solidFill>
                <a:schemeClr val="accent1"/>
              </a:solidFill>
            </a:rPr>
            <a:t>Etc.</a:t>
          </a:r>
          <a:endParaRPr lang="nl-NL" sz="1400" kern="1200" dirty="0">
            <a:solidFill>
              <a:schemeClr val="accent1"/>
            </a:solidFill>
          </a:endParaRPr>
        </a:p>
      </dsp:txBody>
      <dsp:txXfrm>
        <a:off x="985442" y="939526"/>
        <a:ext cx="2016608" cy="1278856"/>
      </dsp:txXfrm>
    </dsp:sp>
    <dsp:sp modelId="{78CBBC19-6574-4C50-BDED-2074E86249C5}">
      <dsp:nvSpPr>
        <dsp:cNvPr id="0" name=""/>
        <dsp:cNvSpPr/>
      </dsp:nvSpPr>
      <dsp:spPr>
        <a:xfrm>
          <a:off x="2079484" y="1152870"/>
          <a:ext cx="2546062" cy="2546062"/>
        </a:xfrm>
        <a:prstGeom prst="leftCircularArrow">
          <a:avLst>
            <a:gd name="adj1" fmla="val 4068"/>
            <a:gd name="adj2" fmla="val 511742"/>
            <a:gd name="adj3" fmla="val 2287253"/>
            <a:gd name="adj4" fmla="val 9024489"/>
            <a:gd name="adj5" fmla="val 4746"/>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01B21766-AF5D-4C89-B9F3-CBF3590B0618}">
      <dsp:nvSpPr>
        <dsp:cNvPr id="0" name=""/>
        <dsp:cNvSpPr/>
      </dsp:nvSpPr>
      <dsp:spPr>
        <a:xfrm>
          <a:off x="1411474" y="2258170"/>
          <a:ext cx="1863273" cy="74096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sp3d extrusionH="28000" prstMaterial="matte"/>
        </a:bodyPr>
        <a:lstStyle/>
        <a:p>
          <a:pPr lvl="0" algn="ctr" defTabSz="800100">
            <a:lnSpc>
              <a:spcPct val="90000"/>
            </a:lnSpc>
            <a:spcBef>
              <a:spcPct val="0"/>
            </a:spcBef>
            <a:spcAft>
              <a:spcPct val="35000"/>
            </a:spcAft>
          </a:pPr>
          <a:r>
            <a:rPr lang="nl-NL" sz="1800" b="1" kern="1200" dirty="0" smtClean="0"/>
            <a:t>Advertenties</a:t>
          </a:r>
          <a:r>
            <a:rPr lang="nl-NL" sz="1800" kern="1200" dirty="0" smtClean="0"/>
            <a:t> </a:t>
          </a:r>
          <a:br>
            <a:rPr lang="nl-NL" sz="1800" kern="1200" dirty="0" smtClean="0"/>
          </a:br>
          <a:r>
            <a:rPr lang="nl-NL" sz="1800" kern="1200" dirty="0" smtClean="0"/>
            <a:t>(online / </a:t>
          </a:r>
          <a:r>
            <a:rPr lang="nl-NL" sz="1800" kern="1200" dirty="0" err="1" smtClean="0"/>
            <a:t>getargette</a:t>
          </a:r>
          <a:r>
            <a:rPr lang="nl-NL" sz="1800" kern="1200" dirty="0" smtClean="0"/>
            <a:t>)</a:t>
          </a:r>
          <a:endParaRPr lang="nl-NL" sz="1800" kern="1200" dirty="0"/>
        </a:p>
      </dsp:txBody>
      <dsp:txXfrm>
        <a:off x="1433176" y="2279872"/>
        <a:ext cx="1819869" cy="697558"/>
      </dsp:txXfrm>
    </dsp:sp>
    <dsp:sp modelId="{895B2728-722C-45A8-9E61-867F1D0C3010}">
      <dsp:nvSpPr>
        <dsp:cNvPr id="0" name=""/>
        <dsp:cNvSpPr/>
      </dsp:nvSpPr>
      <dsp:spPr>
        <a:xfrm>
          <a:off x="3768002" y="899739"/>
          <a:ext cx="2096182" cy="17289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nl-NL" sz="1400" kern="1200" dirty="0" smtClean="0">
              <a:solidFill>
                <a:schemeClr val="accent1"/>
              </a:solidFill>
            </a:rPr>
            <a:t>Doorlopende vacature</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smtClean="0">
              <a:solidFill>
                <a:schemeClr val="accent1"/>
              </a:solidFill>
            </a:rPr>
            <a:t>Meeloop + Info pagina</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err="1" smtClean="0">
              <a:solidFill>
                <a:schemeClr val="accent1"/>
              </a:solidFill>
            </a:rPr>
            <a:t>Vakevent</a:t>
          </a:r>
          <a:r>
            <a:rPr lang="nl-NL" sz="1400" kern="1200" dirty="0" smtClean="0">
              <a:solidFill>
                <a:schemeClr val="accent1"/>
              </a:solidFill>
            </a:rPr>
            <a:t> pagina</a:t>
          </a:r>
          <a:endParaRPr lang="nl-NL" sz="1400" kern="1200" dirty="0">
            <a:solidFill>
              <a:schemeClr val="accent1"/>
            </a:solidFill>
          </a:endParaRPr>
        </a:p>
        <a:p>
          <a:pPr marL="114300" lvl="1" indent="-114300" algn="l" defTabSz="622300">
            <a:lnSpc>
              <a:spcPct val="90000"/>
            </a:lnSpc>
            <a:spcBef>
              <a:spcPct val="0"/>
            </a:spcBef>
            <a:spcAft>
              <a:spcPct val="15000"/>
            </a:spcAft>
            <a:buChar char="••"/>
          </a:pPr>
          <a:r>
            <a:rPr lang="nl-NL" sz="1400" kern="1200" dirty="0" smtClean="0">
              <a:solidFill>
                <a:schemeClr val="accent1"/>
              </a:solidFill>
            </a:rPr>
            <a:t>Etc. </a:t>
          </a:r>
          <a:endParaRPr lang="nl-NL" sz="1400" kern="1200" dirty="0">
            <a:solidFill>
              <a:schemeClr val="accent1"/>
            </a:solidFill>
          </a:endParaRPr>
        </a:p>
        <a:p>
          <a:pPr marL="114300" lvl="1" indent="-114300" algn="l" defTabSz="622300">
            <a:lnSpc>
              <a:spcPct val="90000"/>
            </a:lnSpc>
            <a:spcBef>
              <a:spcPct val="0"/>
            </a:spcBef>
            <a:spcAft>
              <a:spcPct val="15000"/>
            </a:spcAft>
            <a:buChar char="••"/>
          </a:pPr>
          <a:endParaRPr lang="nl-NL" sz="1400" kern="1200" dirty="0">
            <a:solidFill>
              <a:schemeClr val="accent1"/>
            </a:solidFill>
          </a:endParaRPr>
        </a:p>
      </dsp:txBody>
      <dsp:txXfrm>
        <a:off x="3807789" y="1310008"/>
        <a:ext cx="2016608" cy="1278856"/>
      </dsp:txXfrm>
    </dsp:sp>
    <dsp:sp modelId="{4373E437-3686-4A7E-9E53-1C1793295F1E}">
      <dsp:nvSpPr>
        <dsp:cNvPr id="0" name=""/>
        <dsp:cNvSpPr/>
      </dsp:nvSpPr>
      <dsp:spPr>
        <a:xfrm>
          <a:off x="4884362" y="-238329"/>
          <a:ext cx="2813907" cy="2813907"/>
        </a:xfrm>
        <a:prstGeom prst="circularArrow">
          <a:avLst>
            <a:gd name="adj1" fmla="val 3681"/>
            <a:gd name="adj2" fmla="val 458726"/>
            <a:gd name="adj3" fmla="val 19365763"/>
            <a:gd name="adj4" fmla="val 12575511"/>
            <a:gd name="adj5" fmla="val 4295"/>
          </a:avLst>
        </a:prstGeom>
        <a:solidFill>
          <a:schemeClr val="accent1">
            <a:tint val="6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sp>
    <dsp:sp modelId="{B87A6248-D10A-4B74-9248-FDF51A5285AF}">
      <dsp:nvSpPr>
        <dsp:cNvPr id="0" name=""/>
        <dsp:cNvSpPr/>
      </dsp:nvSpPr>
      <dsp:spPr>
        <a:xfrm>
          <a:off x="4233820" y="529258"/>
          <a:ext cx="1863273" cy="74096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sp3d extrusionH="28000" prstMaterial="matte"/>
        </a:bodyPr>
        <a:lstStyle/>
        <a:p>
          <a:pPr lvl="0" algn="ctr" defTabSz="800100">
            <a:lnSpc>
              <a:spcPct val="90000"/>
            </a:lnSpc>
            <a:spcBef>
              <a:spcPct val="0"/>
            </a:spcBef>
            <a:spcAft>
              <a:spcPct val="35000"/>
            </a:spcAft>
          </a:pPr>
          <a:r>
            <a:rPr lang="nl-NL" sz="1800" b="1" kern="1200" dirty="0" smtClean="0"/>
            <a:t>Landingspagina </a:t>
          </a:r>
          <a:r>
            <a:rPr lang="nl-NL" sz="1800" kern="1200" dirty="0" smtClean="0"/>
            <a:t/>
          </a:r>
          <a:br>
            <a:rPr lang="nl-NL" sz="1800" kern="1200" dirty="0" smtClean="0"/>
          </a:br>
          <a:r>
            <a:rPr lang="nl-NL" sz="1800" kern="1200" dirty="0" smtClean="0"/>
            <a:t>(organisatie website)</a:t>
          </a:r>
          <a:endParaRPr lang="nl-NL" sz="1800" kern="1200" dirty="0"/>
        </a:p>
      </dsp:txBody>
      <dsp:txXfrm>
        <a:off x="4255522" y="550960"/>
        <a:ext cx="1819869" cy="697558"/>
      </dsp:txXfrm>
    </dsp:sp>
    <dsp:sp modelId="{E89FCCE9-38B9-4FF0-9DC5-EC26CA42FEFF}">
      <dsp:nvSpPr>
        <dsp:cNvPr id="0" name=""/>
        <dsp:cNvSpPr/>
      </dsp:nvSpPr>
      <dsp:spPr>
        <a:xfrm>
          <a:off x="6590348" y="899739"/>
          <a:ext cx="2096182" cy="17289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227350" prstMaterial="matte"/>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nl-NL" sz="1400" kern="1200" dirty="0" smtClean="0">
              <a:solidFill>
                <a:schemeClr val="accent1"/>
              </a:solidFill>
            </a:rPr>
            <a:t>Actieknop (aanmelden voor meeloopdag, </a:t>
          </a:r>
          <a:r>
            <a:rPr lang="nl-NL" sz="1400" kern="1200" dirty="0" err="1" smtClean="0">
              <a:solidFill>
                <a:schemeClr val="accent1"/>
              </a:solidFill>
            </a:rPr>
            <a:t>vakevent</a:t>
          </a:r>
          <a:r>
            <a:rPr lang="nl-NL" sz="1400" kern="1200" dirty="0" smtClean="0">
              <a:solidFill>
                <a:schemeClr val="accent1"/>
              </a:solidFill>
            </a:rPr>
            <a:t>, sollicitatie, of andere call-</a:t>
          </a:r>
          <a:r>
            <a:rPr lang="nl-NL" sz="1400" kern="1200" dirty="0" err="1" smtClean="0">
              <a:solidFill>
                <a:schemeClr val="accent1"/>
              </a:solidFill>
            </a:rPr>
            <a:t>to</a:t>
          </a:r>
          <a:r>
            <a:rPr lang="nl-NL" sz="1400" kern="1200" dirty="0" smtClean="0">
              <a:solidFill>
                <a:schemeClr val="accent1"/>
              </a:solidFill>
            </a:rPr>
            <a:t>-action</a:t>
          </a:r>
          <a:endParaRPr lang="nl-NL" sz="1400" kern="1200" dirty="0">
            <a:solidFill>
              <a:schemeClr val="accent1"/>
            </a:solidFill>
          </a:endParaRPr>
        </a:p>
      </dsp:txBody>
      <dsp:txXfrm>
        <a:off x="6630135" y="939526"/>
        <a:ext cx="2016608" cy="1278856"/>
      </dsp:txXfrm>
    </dsp:sp>
    <dsp:sp modelId="{A88EC4C8-A304-4009-9E84-19B25646681D}">
      <dsp:nvSpPr>
        <dsp:cNvPr id="0" name=""/>
        <dsp:cNvSpPr/>
      </dsp:nvSpPr>
      <dsp:spPr>
        <a:xfrm>
          <a:off x="7056166" y="2258170"/>
          <a:ext cx="1863273" cy="740962"/>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sp3d extrusionH="28000" prstMaterial="matte"/>
        </a:bodyPr>
        <a:lstStyle/>
        <a:p>
          <a:pPr lvl="0" algn="ctr" defTabSz="800100">
            <a:lnSpc>
              <a:spcPct val="90000"/>
            </a:lnSpc>
            <a:spcBef>
              <a:spcPct val="0"/>
            </a:spcBef>
            <a:spcAft>
              <a:spcPct val="35000"/>
            </a:spcAft>
          </a:pPr>
          <a:r>
            <a:rPr lang="nl-NL" sz="1800" b="1" kern="1200" dirty="0" smtClean="0"/>
            <a:t>Contact generator </a:t>
          </a:r>
          <a:r>
            <a:rPr lang="nl-NL" sz="1800" kern="1200" dirty="0" smtClean="0"/>
            <a:t>(landingspagina)</a:t>
          </a:r>
        </a:p>
      </dsp:txBody>
      <dsp:txXfrm>
        <a:off x="7077868" y="2279872"/>
        <a:ext cx="1819869" cy="697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2ED92-291C-4E8A-B031-648B43292912}">
      <dsp:nvSpPr>
        <dsp:cNvPr id="0" name=""/>
        <dsp:cNvSpPr/>
      </dsp:nvSpPr>
      <dsp:spPr>
        <a:xfrm>
          <a:off x="3797103" y="2119798"/>
          <a:ext cx="1012552" cy="91440"/>
        </a:xfrm>
        <a:custGeom>
          <a:avLst/>
          <a:gdLst/>
          <a:ahLst/>
          <a:cxnLst/>
          <a:rect l="0" t="0" r="0" b="0"/>
          <a:pathLst>
            <a:path>
              <a:moveTo>
                <a:pt x="0" y="45720"/>
              </a:moveTo>
              <a:lnTo>
                <a:pt x="101255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4277301" y="2160297"/>
        <a:ext cx="52157" cy="10441"/>
      </dsp:txXfrm>
    </dsp:sp>
    <dsp:sp modelId="{BC203EF3-D382-4AA2-A035-BA383E3CEC8E}">
      <dsp:nvSpPr>
        <dsp:cNvPr id="0" name=""/>
        <dsp:cNvSpPr/>
      </dsp:nvSpPr>
      <dsp:spPr>
        <a:xfrm>
          <a:off x="4685" y="1101312"/>
          <a:ext cx="3794217" cy="2128412"/>
        </a:xfrm>
        <a:prstGeom prst="rect">
          <a:avLst/>
        </a:prstGeom>
        <a:solidFill>
          <a:schemeClr val="accent2">
            <a:alpha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000" tIns="156464" rIns="156464" bIns="156464" numCol="1" spcCol="1270" anchor="t" anchorCtr="0">
          <a:noAutofit/>
        </a:bodyPr>
        <a:lstStyle/>
        <a:p>
          <a:pPr lvl="0" algn="l" defTabSz="977900">
            <a:lnSpc>
              <a:spcPct val="90000"/>
            </a:lnSpc>
            <a:spcBef>
              <a:spcPct val="0"/>
            </a:spcBef>
            <a:spcAft>
              <a:spcPct val="35000"/>
            </a:spcAft>
          </a:pPr>
          <a:r>
            <a:rPr lang="nl-NL" sz="2200" b="1" kern="1200" dirty="0" smtClean="0">
              <a:solidFill>
                <a:schemeClr val="tx1"/>
              </a:solidFill>
            </a:rPr>
            <a:t>Behoefteanalyse/ </a:t>
          </a:r>
          <a:r>
            <a:rPr lang="nl-NL" sz="2200" b="1" kern="1200" dirty="0" err="1" smtClean="0">
              <a:solidFill>
                <a:schemeClr val="tx1"/>
              </a:solidFill>
            </a:rPr>
            <a:t>Quickscan</a:t>
          </a:r>
          <a:endParaRPr lang="nl-NL" sz="2200" b="1" kern="1200" dirty="0">
            <a:solidFill>
              <a:schemeClr val="tx1"/>
            </a:solidFill>
          </a:endParaRPr>
        </a:p>
        <a:p>
          <a:pPr marL="171450" lvl="1" indent="-171450" algn="l" defTabSz="711200">
            <a:lnSpc>
              <a:spcPct val="9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Welke “uitdaging / issue” oplossen          </a:t>
          </a:r>
          <a:r>
            <a:rPr lang="nl-NL" sz="1200" i="1" kern="1200" dirty="0" smtClean="0"/>
            <a:t>(Waarom STS inzetten)</a:t>
          </a:r>
          <a:endParaRPr lang="nl-NL" sz="1200" i="1" kern="1200" dirty="0"/>
        </a:p>
        <a:p>
          <a:pPr marL="171450" lvl="1" indent="-171450" algn="l" defTabSz="711200">
            <a:lnSpc>
              <a:spcPct val="9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Bepalen oplossingsrichting                     </a:t>
          </a:r>
          <a:r>
            <a:rPr lang="nl-NL" sz="1200" i="1" kern="1200" dirty="0" smtClean="0"/>
            <a:t>(Hoe gaan we STS inzetten)</a:t>
          </a:r>
          <a:endParaRPr lang="nl-NL" sz="1400" i="1" kern="1200" dirty="0"/>
        </a:p>
        <a:p>
          <a:pPr marL="171450" lvl="1" indent="-171450" algn="l" defTabSz="711200">
            <a:lnSpc>
              <a:spcPct val="90000"/>
            </a:lnSpc>
            <a:spcBef>
              <a:spcPct val="0"/>
            </a:spcBef>
            <a:spcAft>
              <a:spcPct val="15000"/>
            </a:spcAft>
            <a:buChar char="••"/>
          </a:pPr>
          <a:r>
            <a:rPr lang="nl-NL" sz="1600" b="1" i="0" kern="1200" dirty="0" smtClean="0">
              <a:effectLst>
                <a:outerShdw blurRad="38100" dist="38100" dir="2700000" algn="tl">
                  <a:srgbClr val="000000">
                    <a:alpha val="43137"/>
                  </a:srgbClr>
                </a:outerShdw>
              </a:effectLst>
            </a:rPr>
            <a:t>Advies- en projectvoorstel                              </a:t>
          </a:r>
          <a:r>
            <a:rPr lang="nl-NL" sz="1200" i="1" kern="1200" dirty="0" smtClean="0"/>
            <a:t>(Wat gaat STS opleveren)</a:t>
          </a:r>
          <a:endParaRPr lang="nl-NL" sz="1400" i="1" kern="1200" dirty="0"/>
        </a:p>
        <a:p>
          <a:pPr marL="114300" lvl="1" indent="-114300" algn="l" defTabSz="622300">
            <a:lnSpc>
              <a:spcPct val="90000"/>
            </a:lnSpc>
            <a:spcBef>
              <a:spcPct val="0"/>
            </a:spcBef>
            <a:spcAft>
              <a:spcPct val="15000"/>
            </a:spcAft>
            <a:buChar char="••"/>
          </a:pPr>
          <a:endParaRPr lang="nl-NL" sz="1400" kern="1200" dirty="0"/>
        </a:p>
      </dsp:txBody>
      <dsp:txXfrm>
        <a:off x="4685" y="1101312"/>
        <a:ext cx="3794217" cy="2128412"/>
      </dsp:txXfrm>
    </dsp:sp>
    <dsp:sp modelId="{D9DDD708-209E-47C1-96B6-E7EC860C6A33}">
      <dsp:nvSpPr>
        <dsp:cNvPr id="0" name=""/>
        <dsp:cNvSpPr/>
      </dsp:nvSpPr>
      <dsp:spPr>
        <a:xfrm>
          <a:off x="1901794" y="3227924"/>
          <a:ext cx="4837370" cy="399450"/>
        </a:xfrm>
        <a:custGeom>
          <a:avLst/>
          <a:gdLst/>
          <a:ahLst/>
          <a:cxnLst/>
          <a:rect l="0" t="0" r="0" b="0"/>
          <a:pathLst>
            <a:path>
              <a:moveTo>
                <a:pt x="4837370" y="0"/>
              </a:moveTo>
              <a:lnTo>
                <a:pt x="4837370" y="216825"/>
              </a:lnTo>
              <a:lnTo>
                <a:pt x="0" y="216825"/>
              </a:lnTo>
              <a:lnTo>
                <a:pt x="0" y="39945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4199068" y="3422429"/>
        <a:ext cx="242822" cy="10441"/>
      </dsp:txXfrm>
    </dsp:sp>
    <dsp:sp modelId="{D4DDED19-260F-4E12-B357-B18605BBDE03}">
      <dsp:nvSpPr>
        <dsp:cNvPr id="0" name=""/>
        <dsp:cNvSpPr/>
      </dsp:nvSpPr>
      <dsp:spPr>
        <a:xfrm>
          <a:off x="4842056" y="1101312"/>
          <a:ext cx="3794217" cy="2128412"/>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000" tIns="156464" rIns="36000" bIns="156464" numCol="1" spcCol="1270" anchor="t" anchorCtr="0">
          <a:noAutofit/>
        </a:bodyPr>
        <a:lstStyle/>
        <a:p>
          <a:pPr lvl="0" algn="l" defTabSz="977900">
            <a:lnSpc>
              <a:spcPct val="90000"/>
            </a:lnSpc>
            <a:spcBef>
              <a:spcPct val="0"/>
            </a:spcBef>
            <a:spcAft>
              <a:spcPct val="35000"/>
            </a:spcAft>
          </a:pPr>
          <a:r>
            <a:rPr lang="nl-NL" sz="2200" b="1" kern="1200" dirty="0" smtClean="0">
              <a:solidFill>
                <a:schemeClr val="tx1"/>
              </a:solidFill>
            </a:rPr>
            <a:t>Arbeidsmarktpropositie</a:t>
          </a:r>
          <a:endParaRPr lang="nl-NL" sz="2200" b="1" kern="1200" dirty="0">
            <a:solidFill>
              <a:schemeClr val="tx1"/>
            </a:solidFill>
          </a:endParaRPr>
        </a:p>
        <a:p>
          <a:pPr marL="171450" lvl="1" indent="-171450" algn="l" defTabSz="711200">
            <a:lnSpc>
              <a:spcPct val="9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Kwalitatief selectieprofiel                </a:t>
          </a:r>
          <a:r>
            <a:rPr lang="nl-NL" sz="1200" b="1" kern="1200" dirty="0" smtClean="0"/>
            <a:t/>
          </a:r>
          <a:br>
            <a:rPr lang="nl-NL" sz="1200" b="1" kern="1200" dirty="0" smtClean="0"/>
          </a:br>
          <a:r>
            <a:rPr lang="nl-NL" sz="1200" i="1" kern="1200" dirty="0" smtClean="0"/>
            <a:t>(</a:t>
          </a:r>
          <a:r>
            <a:rPr lang="nl-NL" sz="1200" i="1" kern="1200" dirty="0" smtClean="0">
              <a:solidFill>
                <a:schemeClr val="bg2"/>
              </a:solidFill>
            </a:rPr>
            <a:t>expertise, houding en gedrag)</a:t>
          </a:r>
          <a:r>
            <a:rPr lang="nl-NL" sz="1200" b="1" i="1" kern="1200" dirty="0" smtClean="0">
              <a:solidFill>
                <a:schemeClr val="bg2"/>
              </a:solidFill>
            </a:rPr>
            <a:t> </a:t>
          </a:r>
          <a:endParaRPr lang="nl-NL" sz="1200" i="1" kern="1200" dirty="0"/>
        </a:p>
        <a:p>
          <a:pPr marL="171450" lvl="1" indent="-171450" algn="l" defTabSz="711200">
            <a:lnSpc>
              <a:spcPct val="9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(Externe  doelgroepanalyse)</a:t>
          </a:r>
          <a:r>
            <a:rPr lang="nl-NL" sz="1400" b="0" i="1" kern="1200" dirty="0" smtClean="0">
              <a:solidFill>
                <a:schemeClr val="bg2"/>
              </a:solidFill>
              <a:effectLst/>
            </a:rPr>
            <a:t>           </a:t>
          </a:r>
          <a:br>
            <a:rPr lang="nl-NL" sz="1400" b="0" i="1" kern="1200" dirty="0" smtClean="0">
              <a:solidFill>
                <a:schemeClr val="bg2"/>
              </a:solidFill>
              <a:effectLst/>
            </a:rPr>
          </a:br>
          <a:r>
            <a:rPr lang="nl-NL" sz="1200" i="1" kern="1200" dirty="0" smtClean="0"/>
            <a:t>(kwantitatief/ imago &amp; gedrag/ </a:t>
          </a:r>
          <a:r>
            <a:rPr lang="nl-NL" sz="1200" i="1" kern="1200" dirty="0" err="1" smtClean="0"/>
            <a:t>UAR’s</a:t>
          </a:r>
          <a:r>
            <a:rPr lang="nl-NL" sz="1200" i="1" kern="1200" dirty="0" smtClean="0"/>
            <a:t>) </a:t>
          </a:r>
          <a:endParaRPr lang="nl-NL" sz="1400" i="1" kern="1200" dirty="0"/>
        </a:p>
        <a:p>
          <a:pPr marL="171450" lvl="1" indent="-171450" algn="l" defTabSz="711200">
            <a:lnSpc>
              <a:spcPct val="9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Interne doelgroep analyse                 </a:t>
          </a:r>
          <a:r>
            <a:rPr lang="nl-NL" sz="1600" b="1" kern="1200" dirty="0" smtClean="0"/>
            <a:t/>
          </a:r>
          <a:br>
            <a:rPr lang="nl-NL" sz="1600" b="1" kern="1200" dirty="0" smtClean="0"/>
          </a:br>
          <a:r>
            <a:rPr lang="nl-NL" sz="1200" i="1" kern="1200" dirty="0" smtClean="0"/>
            <a:t>(drijfveren/ identiteit/ </a:t>
          </a:r>
          <a:r>
            <a:rPr lang="nl-NL" sz="1200" i="1" kern="1200" dirty="0" err="1" smtClean="0"/>
            <a:t>USP’s</a:t>
          </a:r>
          <a:r>
            <a:rPr lang="nl-NL" sz="1200" i="1" kern="1200" dirty="0" smtClean="0"/>
            <a:t>)</a:t>
          </a:r>
          <a:endParaRPr lang="nl-NL" sz="1400" i="1" kern="1200" dirty="0"/>
        </a:p>
        <a:p>
          <a:pPr marL="171450" lvl="1" indent="-171450" algn="l" defTabSz="711200">
            <a:lnSpc>
              <a:spcPct val="9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Ontwikkeling unieke wervingsbeloften      </a:t>
          </a:r>
          <a:r>
            <a:rPr lang="nl-NL" sz="1200" i="1" kern="1200" dirty="0" smtClean="0"/>
            <a:t>(werken als .. bij … betekent … vraagt … en levert … op )</a:t>
          </a:r>
          <a:endParaRPr lang="nl-NL" sz="1400" i="1" kern="1200" dirty="0"/>
        </a:p>
      </dsp:txBody>
      <dsp:txXfrm>
        <a:off x="4842056" y="1101312"/>
        <a:ext cx="3794217" cy="2128412"/>
      </dsp:txXfrm>
    </dsp:sp>
    <dsp:sp modelId="{34D4BB67-4A62-4EDC-A6AB-BD6FB56F8104}">
      <dsp:nvSpPr>
        <dsp:cNvPr id="0" name=""/>
        <dsp:cNvSpPr/>
      </dsp:nvSpPr>
      <dsp:spPr>
        <a:xfrm>
          <a:off x="3797103" y="4835551"/>
          <a:ext cx="1012552" cy="91440"/>
        </a:xfrm>
        <a:custGeom>
          <a:avLst/>
          <a:gdLst/>
          <a:ahLst/>
          <a:cxnLst/>
          <a:rect l="0" t="0" r="0" b="0"/>
          <a:pathLst>
            <a:path>
              <a:moveTo>
                <a:pt x="0" y="45720"/>
              </a:moveTo>
              <a:lnTo>
                <a:pt x="1012552" y="45720"/>
              </a:lnTo>
            </a:path>
          </a:pathLst>
        </a:custGeom>
        <a:noFill/>
        <a:ln w="9525" cap="flat"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4277301" y="4876050"/>
        <a:ext cx="52157" cy="10441"/>
      </dsp:txXfrm>
    </dsp:sp>
    <dsp:sp modelId="{FF121034-6246-4FAC-8A14-824446403962}">
      <dsp:nvSpPr>
        <dsp:cNvPr id="0" name=""/>
        <dsp:cNvSpPr/>
      </dsp:nvSpPr>
      <dsp:spPr>
        <a:xfrm>
          <a:off x="4685" y="3659775"/>
          <a:ext cx="3794217" cy="2442990"/>
        </a:xfrm>
        <a:prstGeom prst="rect">
          <a:avLst/>
        </a:prstGeom>
        <a:solidFill>
          <a:schemeClr val="accent1">
            <a:alpha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000" tIns="156464" rIns="0" bIns="156464" numCol="1" spcCol="1270" anchor="t" anchorCtr="0">
          <a:noAutofit/>
        </a:bodyPr>
        <a:lstStyle/>
        <a:p>
          <a:pPr lvl="0" algn="l" defTabSz="977900">
            <a:lnSpc>
              <a:spcPct val="90000"/>
            </a:lnSpc>
            <a:spcBef>
              <a:spcPct val="0"/>
            </a:spcBef>
            <a:spcAft>
              <a:spcPct val="35000"/>
            </a:spcAft>
          </a:pPr>
          <a:r>
            <a:rPr lang="nl-NL" sz="2200" b="1" kern="1200" dirty="0" smtClean="0">
              <a:solidFill>
                <a:schemeClr val="tx1"/>
              </a:solidFill>
            </a:rPr>
            <a:t>WSTS implementatie op maat </a:t>
          </a:r>
          <a:endParaRPr lang="nl-NL" sz="2200" b="1" kern="1200" dirty="0">
            <a:solidFill>
              <a:schemeClr val="tx1"/>
            </a:solidFill>
          </a:endParaRPr>
        </a:p>
        <a:p>
          <a:pPr marL="171450" lvl="1" indent="-171450" algn="l" defTabSz="711200">
            <a:lnSpc>
              <a:spcPct val="100000"/>
            </a:lnSpc>
            <a:spcBef>
              <a:spcPct val="0"/>
            </a:spcBef>
            <a:spcAft>
              <a:spcPts val="600"/>
            </a:spcAft>
            <a:buChar char="••"/>
          </a:pPr>
          <a:r>
            <a:rPr lang="nl-NL" sz="1600" b="1" kern="1200" dirty="0" smtClean="0">
              <a:effectLst>
                <a:outerShdw blurRad="38100" dist="38100" dir="2700000" algn="tl">
                  <a:srgbClr val="000000">
                    <a:alpha val="43137"/>
                  </a:srgbClr>
                </a:outerShdw>
              </a:effectLst>
            </a:rPr>
            <a:t>Ontwikkeling middelen &amp; media</a:t>
          </a:r>
          <a:endParaRPr lang="nl-NL" sz="1600" b="1" i="0" kern="1200" dirty="0">
            <a:effectLst>
              <a:outerShdw blurRad="38100" dist="38100" dir="2700000" algn="tl">
                <a:srgbClr val="000000">
                  <a:alpha val="43137"/>
                </a:srgbClr>
              </a:outerShdw>
            </a:effectLst>
          </a:endParaRPr>
        </a:p>
        <a:p>
          <a:pPr marL="171450" lvl="1" indent="-171450" algn="l" defTabSz="711200">
            <a:lnSpc>
              <a:spcPct val="100000"/>
            </a:lnSpc>
            <a:spcBef>
              <a:spcPct val="0"/>
            </a:spcBef>
            <a:spcAft>
              <a:spcPts val="600"/>
            </a:spcAft>
            <a:buChar char="••"/>
          </a:pPr>
          <a:r>
            <a:rPr lang="nl-NL" sz="1600" b="1" i="0" kern="1200" dirty="0" smtClean="0">
              <a:effectLst>
                <a:outerShdw blurRad="38100" dist="38100" dir="2700000" algn="tl">
                  <a:srgbClr val="000000">
                    <a:alpha val="43137"/>
                  </a:srgbClr>
                </a:outerShdw>
              </a:effectLst>
            </a:rPr>
            <a:t>Doelgroep contact campagnes “Live”</a:t>
          </a:r>
          <a:endParaRPr lang="nl-NL" sz="1600" b="1" i="0" kern="1200" dirty="0">
            <a:effectLst>
              <a:outerShdw blurRad="38100" dist="38100" dir="2700000" algn="tl">
                <a:srgbClr val="000000">
                  <a:alpha val="43137"/>
                </a:srgbClr>
              </a:outerShdw>
            </a:effectLst>
          </a:endParaRPr>
        </a:p>
        <a:p>
          <a:pPr marL="171450" lvl="1" indent="-171450" algn="l" defTabSz="711200">
            <a:lnSpc>
              <a:spcPct val="100000"/>
            </a:lnSpc>
            <a:spcBef>
              <a:spcPct val="0"/>
            </a:spcBef>
            <a:spcAft>
              <a:spcPts val="600"/>
            </a:spcAft>
            <a:buChar char="••"/>
          </a:pPr>
          <a:r>
            <a:rPr lang="nl-NL" sz="1600" b="1" kern="1200" dirty="0" smtClean="0">
              <a:effectLst>
                <a:outerShdw blurRad="38100" dist="38100" dir="2700000" algn="tl">
                  <a:srgbClr val="000000">
                    <a:alpha val="43137"/>
                  </a:srgbClr>
                </a:outerShdw>
              </a:effectLst>
            </a:rPr>
            <a:t>Rollenspel, spelers in positie brengen</a:t>
          </a:r>
          <a:endParaRPr lang="nl-NL" sz="1600" b="1" kern="1200" dirty="0">
            <a:effectLst>
              <a:outerShdw blurRad="38100" dist="38100" dir="2700000" algn="tl">
                <a:srgbClr val="000000">
                  <a:alpha val="43137"/>
                </a:srgbClr>
              </a:outerShdw>
            </a:effectLst>
          </a:endParaRPr>
        </a:p>
        <a:p>
          <a:pPr marL="171450" lvl="1" indent="-171450" algn="l" defTabSz="711200">
            <a:lnSpc>
              <a:spcPct val="100000"/>
            </a:lnSpc>
            <a:spcBef>
              <a:spcPct val="0"/>
            </a:spcBef>
            <a:spcAft>
              <a:spcPts val="600"/>
            </a:spcAft>
            <a:buChar char="••"/>
          </a:pPr>
          <a:r>
            <a:rPr lang="nl-NL" sz="1600" b="1" kern="1200" dirty="0" smtClean="0">
              <a:effectLst>
                <a:outerShdw blurRad="38100" dist="38100" dir="2700000" algn="tl">
                  <a:srgbClr val="000000">
                    <a:alpha val="43137"/>
                  </a:srgbClr>
                </a:outerShdw>
              </a:effectLst>
            </a:rPr>
            <a:t>Coaching kwaliteit (voor-)selectie</a:t>
          </a:r>
          <a:endParaRPr lang="nl-NL" sz="1600" b="1" kern="1200" dirty="0">
            <a:effectLst>
              <a:outerShdw blurRad="38100" dist="38100" dir="2700000" algn="tl">
                <a:srgbClr val="000000">
                  <a:alpha val="43137"/>
                </a:srgbClr>
              </a:outerShdw>
            </a:effectLst>
          </a:endParaRPr>
        </a:p>
        <a:p>
          <a:pPr marL="171450" lvl="1" indent="-171450" algn="l" defTabSz="711200">
            <a:lnSpc>
              <a:spcPct val="100000"/>
            </a:lnSpc>
            <a:spcBef>
              <a:spcPct val="0"/>
            </a:spcBef>
            <a:spcAft>
              <a:spcPts val="600"/>
            </a:spcAft>
            <a:buChar char="••"/>
          </a:pPr>
          <a:r>
            <a:rPr lang="nl-NL" sz="1600" b="1" kern="1200" dirty="0" err="1" smtClean="0">
              <a:effectLst>
                <a:outerShdw blurRad="38100" dist="38100" dir="2700000" algn="tl">
                  <a:srgbClr val="000000">
                    <a:alpha val="43137"/>
                  </a:srgbClr>
                </a:outerShdw>
              </a:effectLst>
            </a:rPr>
            <a:t>Recruiting</a:t>
          </a:r>
          <a:r>
            <a:rPr lang="nl-NL" sz="1600" b="1" kern="1200" dirty="0" smtClean="0">
              <a:effectLst>
                <a:outerShdw blurRad="38100" dist="38100" dir="2700000" algn="tl">
                  <a:srgbClr val="000000">
                    <a:alpha val="43137"/>
                  </a:srgbClr>
                </a:outerShdw>
              </a:effectLst>
            </a:rPr>
            <a:t> culture stimuleren</a:t>
          </a:r>
          <a:endParaRPr lang="nl-NL" sz="1600" b="1" kern="1200" dirty="0">
            <a:effectLst>
              <a:outerShdw blurRad="38100" dist="38100" dir="2700000" algn="tl">
                <a:srgbClr val="000000">
                  <a:alpha val="43137"/>
                </a:srgbClr>
              </a:outerShdw>
            </a:effectLst>
          </a:endParaRPr>
        </a:p>
        <a:p>
          <a:pPr marL="171450" lvl="1" indent="-171450" algn="l" defTabSz="711200">
            <a:lnSpc>
              <a:spcPct val="100000"/>
            </a:lnSpc>
            <a:spcBef>
              <a:spcPct val="0"/>
            </a:spcBef>
            <a:spcAft>
              <a:spcPts val="600"/>
            </a:spcAft>
            <a:buChar char="••"/>
          </a:pPr>
          <a:r>
            <a:rPr lang="nl-NL" sz="1600" b="1" i="0" kern="1200" dirty="0" smtClean="0">
              <a:effectLst>
                <a:outerShdw blurRad="38100" dist="38100" dir="2700000" algn="tl">
                  <a:srgbClr val="000000">
                    <a:alpha val="43137"/>
                  </a:srgbClr>
                </a:outerShdw>
              </a:effectLst>
            </a:rPr>
            <a:t>(Netwerkwerven campagne opstarten)</a:t>
          </a:r>
          <a:endParaRPr lang="nl-NL" sz="1600" b="1" kern="1200" dirty="0">
            <a:effectLst>
              <a:outerShdw blurRad="38100" dist="38100" dir="2700000" algn="tl">
                <a:srgbClr val="000000">
                  <a:alpha val="43137"/>
                </a:srgbClr>
              </a:outerShdw>
            </a:effectLst>
          </a:endParaRPr>
        </a:p>
      </dsp:txBody>
      <dsp:txXfrm>
        <a:off x="4685" y="3659775"/>
        <a:ext cx="3794217" cy="2442990"/>
      </dsp:txXfrm>
    </dsp:sp>
    <dsp:sp modelId="{A153ED7F-B7B4-4ABD-8A42-DCC9F967BA20}">
      <dsp:nvSpPr>
        <dsp:cNvPr id="0" name=""/>
        <dsp:cNvSpPr/>
      </dsp:nvSpPr>
      <dsp:spPr>
        <a:xfrm>
          <a:off x="4842056" y="3659775"/>
          <a:ext cx="3794217" cy="2442990"/>
        </a:xfrm>
        <a:prstGeom prst="rect">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000" tIns="144000" rIns="0" bIns="156464" numCol="1" spcCol="1270" anchor="t" anchorCtr="0">
          <a:noAutofit/>
        </a:bodyPr>
        <a:lstStyle/>
        <a:p>
          <a:pPr lvl="0" algn="l" defTabSz="977900">
            <a:lnSpc>
              <a:spcPct val="100000"/>
            </a:lnSpc>
            <a:spcBef>
              <a:spcPct val="0"/>
            </a:spcBef>
            <a:spcAft>
              <a:spcPct val="35000"/>
            </a:spcAft>
          </a:pPr>
          <a:r>
            <a:rPr lang="nl-NL" sz="2200" b="1" kern="1200" dirty="0" smtClean="0">
              <a:solidFill>
                <a:schemeClr val="tx1"/>
              </a:solidFill>
            </a:rPr>
            <a:t>Continuïteit STS</a:t>
          </a:r>
          <a:r>
            <a:rPr lang="nl-NL" sz="2200" b="1" kern="1200" baseline="0" dirty="0" smtClean="0">
              <a:solidFill>
                <a:schemeClr val="tx1"/>
              </a:solidFill>
            </a:rPr>
            <a:t> </a:t>
          </a:r>
          <a:endParaRPr lang="nl-NL" sz="2200" b="1" kern="1200" dirty="0" smtClean="0">
            <a:solidFill>
              <a:schemeClr val="tx1"/>
            </a:solidFill>
          </a:endParaRPr>
        </a:p>
        <a:p>
          <a:pPr marL="171450" lvl="1" indent="-171450" algn="l" defTabSz="711200">
            <a:lnSpc>
              <a:spcPct val="10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WSTS procesbegeleiding &amp; </a:t>
          </a:r>
          <a:r>
            <a:rPr lang="nl-NL" sz="1600" b="1" kern="1200" dirty="0" err="1" smtClean="0">
              <a:effectLst>
                <a:outerShdw blurRad="38100" dist="38100" dir="2700000" algn="tl">
                  <a:srgbClr val="000000">
                    <a:alpha val="43137"/>
                  </a:srgbClr>
                </a:outerShdw>
              </a:effectLst>
            </a:rPr>
            <a:t>monitioring</a:t>
          </a:r>
          <a:r>
            <a:rPr lang="nl-NL" sz="1600" b="1" kern="1200" dirty="0" smtClean="0">
              <a:effectLst>
                <a:outerShdw blurRad="38100" dist="38100" dir="2700000" algn="tl">
                  <a:srgbClr val="000000">
                    <a:alpha val="43137"/>
                  </a:srgbClr>
                </a:outerShdw>
              </a:effectLst>
            </a:rPr>
            <a:t/>
          </a:r>
          <a:br>
            <a:rPr lang="nl-NL" sz="1600" b="1" kern="1200" dirty="0" smtClean="0">
              <a:effectLst>
                <a:outerShdw blurRad="38100" dist="38100" dir="2700000" algn="tl">
                  <a:srgbClr val="000000">
                    <a:alpha val="43137"/>
                  </a:srgbClr>
                </a:outerShdw>
              </a:effectLst>
            </a:rPr>
          </a:br>
          <a:r>
            <a:rPr lang="nl-NL" sz="1200" b="0" i="1" kern="1200" dirty="0" smtClean="0">
              <a:effectLst/>
            </a:rPr>
            <a:t>(administratief proces en voortgang talentpool ontwikkeling)</a:t>
          </a:r>
          <a:endParaRPr lang="nl-NL" sz="1600" b="1" kern="1200" dirty="0" smtClean="0">
            <a:effectLst>
              <a:outerShdw blurRad="38100" dist="38100" dir="2700000" algn="tl">
                <a:srgbClr val="000000">
                  <a:alpha val="43137"/>
                </a:srgbClr>
              </a:outerShdw>
            </a:effectLst>
          </a:endParaRPr>
        </a:p>
        <a:p>
          <a:pPr marL="171450" lvl="1" indent="-171450" algn="l" defTabSz="711200">
            <a:lnSpc>
              <a:spcPct val="10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Campagnemanagement &amp;-innovatie </a:t>
          </a:r>
          <a:r>
            <a:rPr lang="nl-NL" sz="1200" b="0" i="1" kern="1200" dirty="0" smtClean="0"/>
            <a:t>(optimalisatie instroom doelgroepcontact)</a:t>
          </a:r>
          <a:endParaRPr lang="nl-NL" sz="1600" b="1" i="1" kern="1200" dirty="0" smtClean="0"/>
        </a:p>
        <a:p>
          <a:pPr marL="171450" lvl="1" indent="-171450" algn="l" defTabSz="711200">
            <a:lnSpc>
              <a:spcPct val="10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Coaching &amp; Advies Rollenspel           </a:t>
          </a:r>
          <a:r>
            <a:rPr lang="nl-NL" sz="1200" b="0" i="1" kern="1200" dirty="0" smtClean="0"/>
            <a:t>(</a:t>
          </a:r>
          <a:r>
            <a:rPr lang="nl-NL" sz="1200" b="0" i="1" kern="1200" dirty="0" err="1" smtClean="0"/>
            <a:t>Recruiting</a:t>
          </a:r>
          <a:r>
            <a:rPr lang="nl-NL" sz="1200" b="0" i="1" kern="1200" dirty="0" smtClean="0"/>
            <a:t> culture, kwaliteitsbewaking)</a:t>
          </a:r>
          <a:endParaRPr lang="nl-NL" sz="1600" b="1" i="1" kern="1200" dirty="0" smtClean="0"/>
        </a:p>
        <a:p>
          <a:pPr marL="171450" lvl="1" indent="-171450" algn="l" defTabSz="711200">
            <a:lnSpc>
              <a:spcPct val="100000"/>
            </a:lnSpc>
            <a:spcBef>
              <a:spcPct val="0"/>
            </a:spcBef>
            <a:spcAft>
              <a:spcPct val="15000"/>
            </a:spcAft>
            <a:buChar char="••"/>
          </a:pPr>
          <a:r>
            <a:rPr lang="nl-NL" sz="1600" b="1" kern="1200" dirty="0" smtClean="0">
              <a:effectLst>
                <a:outerShdw blurRad="38100" dist="38100" dir="2700000" algn="tl">
                  <a:srgbClr val="000000">
                    <a:alpha val="43137"/>
                  </a:srgbClr>
                </a:outerShdw>
              </a:effectLst>
            </a:rPr>
            <a:t>Talentpool Relatiebeheer             </a:t>
          </a:r>
          <a:r>
            <a:rPr lang="nl-NL" sz="1600" b="1" kern="1200" dirty="0" smtClean="0"/>
            <a:t/>
          </a:r>
          <a:br>
            <a:rPr lang="nl-NL" sz="1600" b="1" kern="1200" dirty="0" smtClean="0"/>
          </a:br>
          <a:r>
            <a:rPr lang="nl-NL" sz="1200" b="0" i="1" kern="1200" dirty="0" smtClean="0"/>
            <a:t>(ondersteuning evenementontwikkeling &amp;  ERM)</a:t>
          </a:r>
          <a:endParaRPr lang="nl-NL" sz="1600" b="1" i="1" kern="1200" dirty="0" smtClean="0"/>
        </a:p>
      </dsp:txBody>
      <dsp:txXfrm>
        <a:off x="4842056" y="3659775"/>
        <a:ext cx="3794217" cy="24429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B2CAA-8646-404E-ADFB-885CFF184B9C}">
      <dsp:nvSpPr>
        <dsp:cNvPr id="0" name=""/>
        <dsp:cNvSpPr/>
      </dsp:nvSpPr>
      <dsp:spPr>
        <a:xfrm>
          <a:off x="0" y="3586132"/>
          <a:ext cx="8099425" cy="588334"/>
        </a:xfrm>
        <a:prstGeom prst="rect">
          <a:avLst/>
        </a:prstGeom>
        <a:solidFill>
          <a:schemeClr val="accent3">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nl-NL" sz="1600" b="0" kern="1200" dirty="0" smtClean="0">
              <a:solidFill>
                <a:schemeClr val="accent1"/>
              </a:solidFill>
            </a:rPr>
            <a:t> Verdiepend in gesprek gaan over waarom dit gedrag effectief is? (opvattingen)  En over vergelijkbare werksituaties uit het werkverleden van de kandidaat. Wat deed jij toen en waarom? (vertoond gedrag)</a:t>
          </a:r>
          <a:endParaRPr lang="nl-NL" sz="1600" b="0" kern="1200" dirty="0">
            <a:solidFill>
              <a:schemeClr val="accent1"/>
            </a:solidFill>
          </a:endParaRPr>
        </a:p>
      </dsp:txBody>
      <dsp:txXfrm>
        <a:off x="0" y="3586132"/>
        <a:ext cx="8099425" cy="588334"/>
      </dsp:txXfrm>
    </dsp:sp>
    <dsp:sp modelId="{D07ED3C2-1DFC-45A8-BB33-09B327C96E9E}">
      <dsp:nvSpPr>
        <dsp:cNvPr id="0" name=""/>
        <dsp:cNvSpPr/>
      </dsp:nvSpPr>
      <dsp:spPr>
        <a:xfrm rot="10800000">
          <a:off x="0" y="2690098"/>
          <a:ext cx="8099425" cy="904859"/>
        </a:xfrm>
        <a:prstGeom prst="upArrowCallout">
          <a:avLst/>
        </a:prstGeom>
        <a:solidFill>
          <a:schemeClr val="accent3">
            <a:hueOff val="0"/>
            <a:satOff val="63"/>
            <a:lumOff val="397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nl-NL" sz="1600" kern="1200" dirty="0" smtClean="0">
              <a:solidFill>
                <a:schemeClr val="accent1"/>
              </a:solidFill>
            </a:rPr>
            <a:t>Kandidaten en selectiecommissies voorafgaand aan het wederzijds selectiegesprek laten nadenken over wat zij effectief gedrag in deze aan de gedragsthema’s verbonden werksituaties vinden</a:t>
          </a:r>
          <a:endParaRPr lang="nl-NL" sz="1600" kern="1200" dirty="0">
            <a:solidFill>
              <a:schemeClr val="accent1"/>
            </a:solidFill>
          </a:endParaRPr>
        </a:p>
      </dsp:txBody>
      <dsp:txXfrm rot="10800000">
        <a:off x="0" y="2690098"/>
        <a:ext cx="8099425" cy="587950"/>
      </dsp:txXfrm>
    </dsp:sp>
    <dsp:sp modelId="{2561128E-BCA0-4464-AF63-FD37EBA0D06A}">
      <dsp:nvSpPr>
        <dsp:cNvPr id="0" name=""/>
        <dsp:cNvSpPr/>
      </dsp:nvSpPr>
      <dsp:spPr>
        <a:xfrm rot="10800000">
          <a:off x="0" y="1794064"/>
          <a:ext cx="8099425" cy="904859"/>
        </a:xfrm>
        <a:prstGeom prst="upArrowCallout">
          <a:avLst/>
        </a:prstGeom>
        <a:solidFill>
          <a:schemeClr val="accent3">
            <a:hueOff val="0"/>
            <a:satOff val="126"/>
            <a:lumOff val="7941"/>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nl-NL" sz="1600" kern="1200" dirty="0" smtClean="0">
              <a:solidFill>
                <a:schemeClr val="accent1"/>
              </a:solidFill>
            </a:rPr>
            <a:t>Deze thema’s vertalen naar voor die functiegroep herkenbare werksituaties en bijbehorend gedrag</a:t>
          </a:r>
          <a:endParaRPr lang="nl-NL" sz="1600" kern="1200" dirty="0">
            <a:solidFill>
              <a:schemeClr val="accent1"/>
            </a:solidFill>
          </a:endParaRPr>
        </a:p>
      </dsp:txBody>
      <dsp:txXfrm rot="10800000">
        <a:off x="0" y="1794064"/>
        <a:ext cx="8099425" cy="587950"/>
      </dsp:txXfrm>
    </dsp:sp>
    <dsp:sp modelId="{7C14CE04-CA65-4AAD-AB16-28CB8D96142E}">
      <dsp:nvSpPr>
        <dsp:cNvPr id="0" name=""/>
        <dsp:cNvSpPr/>
      </dsp:nvSpPr>
      <dsp:spPr>
        <a:xfrm rot="10800000">
          <a:off x="0" y="898030"/>
          <a:ext cx="8099425" cy="904859"/>
        </a:xfrm>
        <a:prstGeom prst="upArrowCallout">
          <a:avLst/>
        </a:prstGeom>
        <a:solidFill>
          <a:schemeClr val="accent3">
            <a:hueOff val="0"/>
            <a:satOff val="190"/>
            <a:lumOff val="11911"/>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nl-NL" sz="1600" kern="1200" dirty="0" smtClean="0">
              <a:solidFill>
                <a:schemeClr val="accent1"/>
              </a:solidFill>
            </a:rPr>
            <a:t>Deze uitdagingen op functieniveau vertalen naar gedragsthema’s (inclusief definities en indicatoren)</a:t>
          </a:r>
        </a:p>
      </dsp:txBody>
      <dsp:txXfrm rot="10800000">
        <a:off x="0" y="898030"/>
        <a:ext cx="8099425" cy="587950"/>
      </dsp:txXfrm>
    </dsp:sp>
    <dsp:sp modelId="{4988E73A-FFA0-4403-8AC1-614E35B6C170}">
      <dsp:nvSpPr>
        <dsp:cNvPr id="0" name=""/>
        <dsp:cNvSpPr/>
      </dsp:nvSpPr>
      <dsp:spPr>
        <a:xfrm rot="10800000">
          <a:off x="0" y="0"/>
          <a:ext cx="8099425" cy="904859"/>
        </a:xfrm>
        <a:prstGeom prst="upArrowCallout">
          <a:avLst/>
        </a:prstGeom>
        <a:solidFill>
          <a:schemeClr val="accent3">
            <a:hueOff val="0"/>
            <a:satOff val="253"/>
            <a:lumOff val="15882"/>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nl-NL" sz="1600" kern="1200" dirty="0" smtClean="0">
              <a:solidFill>
                <a:schemeClr val="accent1"/>
              </a:solidFill>
            </a:rPr>
            <a:t>Vaststellen wat voor de organisatie, nu en over 5 jaar, de belangrijkste uitdagingen zijn</a:t>
          </a:r>
        </a:p>
      </dsp:txBody>
      <dsp:txXfrm rot="10800000">
        <a:off x="0" y="0"/>
        <a:ext cx="8099425" cy="5879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EE1EBA-AC86-4632-8267-60DAA6EE8046}" type="datetimeFigureOut">
              <a:rPr lang="nl-NL" smtClean="0"/>
              <a:pPr/>
              <a:t>28-2-2021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F2B7B-34A8-4724-86CF-428DD182CBEA}" type="slidenum">
              <a:rPr lang="nl-NL" smtClean="0"/>
              <a:pPr/>
              <a:t>‹nr.›</a:t>
            </a:fld>
            <a:endParaRPr lang="nl-NL"/>
          </a:p>
        </p:txBody>
      </p:sp>
    </p:spTree>
    <p:extLst>
      <p:ext uri="{BB962C8B-B14F-4D97-AF65-F5344CB8AC3E}">
        <p14:creationId xmlns:p14="http://schemas.microsoft.com/office/powerpoint/2010/main" val="3791582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60252AD-3524-42B5-8B13-5CFB46A0A6F6}" type="slidenum">
              <a:rPr lang="nl-NL" smtClean="0">
                <a:solidFill>
                  <a:prstClr val="black"/>
                </a:solidFill>
              </a:rPr>
              <a:pPr/>
              <a:t>13</a:t>
            </a:fld>
            <a:endParaRPr lang="nl-NL">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020C6822-94A5-45E3-86BB-7D72F2937C83}" type="slidenum">
              <a:rPr lang="nl-NL" smtClean="0"/>
              <a:pPr/>
              <a:t>18</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eldia">
    <p:spTree>
      <p:nvGrpSpPr>
        <p:cNvPr id="1" name=""/>
        <p:cNvGrpSpPr/>
        <p:nvPr/>
      </p:nvGrpSpPr>
      <p:grpSpPr>
        <a:xfrm>
          <a:off x="0" y="0"/>
          <a:ext cx="0" cy="0"/>
          <a:chOff x="0" y="0"/>
          <a:chExt cx="0" cy="0"/>
        </a:xfrm>
      </p:grpSpPr>
      <p:pic>
        <p:nvPicPr>
          <p:cNvPr id="7" name="Afbeelding 6" descr="p1 STS achter.jpg"/>
          <p:cNvPicPr>
            <a:picLocks noChangeAspect="1"/>
          </p:cNvPicPr>
          <p:nvPr userDrawn="1"/>
        </p:nvPicPr>
        <p:blipFill>
          <a:blip r:embed="rId2" cstate="print"/>
          <a:stretch>
            <a:fillRect/>
          </a:stretch>
        </p:blipFill>
        <p:spPr>
          <a:xfrm>
            <a:off x="0" y="5266944"/>
            <a:ext cx="9144000" cy="1591056"/>
          </a:xfrm>
          <a:prstGeom prst="rect">
            <a:avLst/>
          </a:prstGeom>
        </p:spPr>
      </p:pic>
      <p:sp>
        <p:nvSpPr>
          <p:cNvPr id="2" name="Titel 1"/>
          <p:cNvSpPr>
            <a:spLocks noGrp="1"/>
          </p:cNvSpPr>
          <p:nvPr>
            <p:ph type="ctrTitle"/>
          </p:nvPr>
        </p:nvSpPr>
        <p:spPr>
          <a:xfrm>
            <a:off x="629125" y="2852936"/>
            <a:ext cx="8047332" cy="533400"/>
          </a:xfrm>
        </p:spPr>
        <p:txBody>
          <a:bodyPr/>
          <a:lstStyle>
            <a:lvl1pPr>
              <a:lnSpc>
                <a:spcPts val="3500"/>
              </a:lnSpc>
              <a:defRPr sz="3200" b="1">
                <a:solidFill>
                  <a:schemeClr val="accent1"/>
                </a:solidFill>
              </a:defRPr>
            </a:lvl1pPr>
          </a:lstStyle>
          <a:p>
            <a:endParaRPr lang="nl-NL" dirty="0"/>
          </a:p>
        </p:txBody>
      </p:sp>
      <p:sp>
        <p:nvSpPr>
          <p:cNvPr id="3" name="Ondertitel 2"/>
          <p:cNvSpPr>
            <a:spLocks noGrp="1"/>
          </p:cNvSpPr>
          <p:nvPr>
            <p:ph type="subTitle" idx="1"/>
          </p:nvPr>
        </p:nvSpPr>
        <p:spPr>
          <a:xfrm>
            <a:off x="629125" y="3501008"/>
            <a:ext cx="8047332" cy="792088"/>
          </a:xfrm>
        </p:spPr>
        <p:txBody>
          <a:bodyPr>
            <a:noAutofit/>
          </a:bodyPr>
          <a:lstStyle>
            <a:lvl1pPr marL="0" indent="0" algn="l">
              <a:lnSpc>
                <a:spcPts val="2700"/>
              </a:lnSpc>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van de modelondertitel te bewerken</a:t>
            </a:r>
            <a:endParaRPr lang="nl-NL" dirty="0"/>
          </a:p>
        </p:txBody>
      </p:sp>
      <p:sp>
        <p:nvSpPr>
          <p:cNvPr id="14" name="Tijdelijke aanduiding voor tekst 13"/>
          <p:cNvSpPr>
            <a:spLocks noGrp="1"/>
          </p:cNvSpPr>
          <p:nvPr>
            <p:ph type="body" sz="quarter" idx="10" hasCustomPrompt="1"/>
          </p:nvPr>
        </p:nvSpPr>
        <p:spPr>
          <a:xfrm>
            <a:off x="611560" y="5517232"/>
            <a:ext cx="8064896" cy="1152128"/>
          </a:xfrm>
        </p:spPr>
        <p:txBody>
          <a:bodyPr/>
          <a:lstStyle>
            <a:lvl1pPr marL="0" indent="0" algn="l">
              <a:lnSpc>
                <a:spcPts val="2300"/>
              </a:lnSpc>
              <a:buNone/>
              <a:defRPr baseline="0">
                <a:solidFill>
                  <a:schemeClr val="bg2"/>
                </a:solidFill>
              </a:defRPr>
            </a:lvl1pPr>
          </a:lstStyle>
          <a:p>
            <a:pPr lvl="0"/>
            <a:r>
              <a:rPr lang="nl-NL" dirty="0" smtClean="0"/>
              <a:t>Datum</a:t>
            </a:r>
          </a:p>
          <a:p>
            <a:pPr lvl="0"/>
            <a:r>
              <a:rPr lang="nl-NL" dirty="0" smtClean="0"/>
              <a:t>Klant</a:t>
            </a:r>
          </a:p>
          <a:p>
            <a:pPr lvl="0"/>
            <a:r>
              <a:rPr lang="nl-NL" dirty="0" smtClean="0"/>
              <a:t>Extra regel voor</a:t>
            </a:r>
          </a:p>
        </p:txBody>
      </p:sp>
      <p:sp>
        <p:nvSpPr>
          <p:cNvPr id="12" name="Tijdelijke aanduiding voor tekst 11"/>
          <p:cNvSpPr>
            <a:spLocks noGrp="1"/>
          </p:cNvSpPr>
          <p:nvPr>
            <p:ph type="body" sz="quarter" idx="12" hasCustomPrompt="1"/>
          </p:nvPr>
        </p:nvSpPr>
        <p:spPr>
          <a:xfrm>
            <a:off x="629125" y="4509120"/>
            <a:ext cx="8047332" cy="432048"/>
          </a:xfrm>
          <a:ln>
            <a:noFill/>
          </a:ln>
        </p:spPr>
        <p:txBody>
          <a:bodyPr/>
          <a:lstStyle>
            <a:lvl1pPr>
              <a:buFontTx/>
              <a:buNone/>
              <a:defRPr sz="1800" b="1" i="0" baseline="0">
                <a:solidFill>
                  <a:schemeClr val="tx2"/>
                </a:solidFill>
              </a:defRPr>
            </a:lvl1pPr>
            <a:lvl2pPr>
              <a:buFontTx/>
              <a:buNone/>
              <a:defRPr sz="1800" b="1" i="0" baseline="0">
                <a:solidFill>
                  <a:schemeClr val="tx2"/>
                </a:solidFill>
              </a:defRPr>
            </a:lvl2pPr>
            <a:lvl3pPr>
              <a:buFontTx/>
              <a:buNone/>
              <a:defRPr sz="1800" b="1" i="0" baseline="0">
                <a:solidFill>
                  <a:schemeClr val="tx2"/>
                </a:solidFill>
              </a:defRPr>
            </a:lvl3pPr>
            <a:lvl4pPr>
              <a:buFontTx/>
              <a:buNone/>
              <a:defRPr sz="1800" b="1" i="0" baseline="0">
                <a:solidFill>
                  <a:schemeClr val="tx2"/>
                </a:solidFill>
              </a:defRPr>
            </a:lvl4pPr>
            <a:lvl5pPr>
              <a:buFontTx/>
              <a:buNone/>
              <a:defRPr sz="1800" b="1" i="0" baseline="0">
                <a:solidFill>
                  <a:schemeClr val="tx2"/>
                </a:solidFill>
              </a:defRPr>
            </a:lvl5pPr>
          </a:lstStyle>
          <a:p>
            <a:pPr lvl="0"/>
            <a:r>
              <a:rPr lang="nl-NL" dirty="0" smtClean="0"/>
              <a:t>Klik voor extra regel</a:t>
            </a:r>
          </a:p>
        </p:txBody>
      </p:sp>
      <p:pic>
        <p:nvPicPr>
          <p:cNvPr id="9" name="Afbeelding 8" descr="Cor1 Logo Big1.jpg"/>
          <p:cNvPicPr>
            <a:picLocks noChangeAspect="1"/>
          </p:cNvPicPr>
          <p:nvPr userDrawn="1"/>
        </p:nvPicPr>
        <p:blipFill>
          <a:blip r:embed="rId3" cstate="print"/>
          <a:stretch>
            <a:fillRect/>
          </a:stretch>
        </p:blipFill>
        <p:spPr>
          <a:xfrm>
            <a:off x="6372200" y="310912"/>
            <a:ext cx="2395728" cy="1965960"/>
          </a:xfrm>
          <a:prstGeom prst="rect">
            <a:avLst/>
          </a:prstGeom>
        </p:spPr>
      </p:pic>
    </p:spTree>
    <p:extLst>
      <p:ext uri="{BB962C8B-B14F-4D97-AF65-F5344CB8AC3E}">
        <p14:creationId xmlns:p14="http://schemas.microsoft.com/office/powerpoint/2010/main" val="192966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a:xfrm>
            <a:off x="1494000" y="6414409"/>
            <a:ext cx="1080000" cy="152400"/>
          </a:xfrm>
          <a:prstGeom prst="rect">
            <a:avLst/>
          </a:prstGeom>
        </p:spPr>
        <p:txBody>
          <a:bodyPr/>
          <a:lstStyle/>
          <a:p>
            <a:r>
              <a:rPr lang="nl-NL" smtClean="0"/>
              <a:t>&lt;datum&gt;</a:t>
            </a:r>
            <a:endParaRPr lang="nl-NL"/>
          </a:p>
        </p:txBody>
      </p:sp>
      <p:sp>
        <p:nvSpPr>
          <p:cNvPr id="6" name="Tijdelijke aanduiding voor voettekst 5"/>
          <p:cNvSpPr>
            <a:spLocks noGrp="1"/>
          </p:cNvSpPr>
          <p:nvPr>
            <p:ph type="ftr" sz="quarter" idx="11"/>
          </p:nvPr>
        </p:nvSpPr>
        <p:spPr>
          <a:xfrm>
            <a:off x="2790000" y="6414409"/>
            <a:ext cx="3960000" cy="152400"/>
          </a:xfrm>
          <a:prstGeom prst="rect">
            <a:avLst/>
          </a:prstGeom>
        </p:spPr>
        <p:txBody>
          <a:bodyPr/>
          <a:lstStyle/>
          <a:p>
            <a:r>
              <a:rPr lang="nl-NL" smtClean="0"/>
              <a:t>&lt;Titel van de presentatie&gt;</a:t>
            </a:r>
            <a:endParaRPr lang="nl-NL"/>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08130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a:xfrm>
            <a:off x="1494000" y="6414409"/>
            <a:ext cx="1080000" cy="152400"/>
          </a:xfrm>
          <a:prstGeom prst="rect">
            <a:avLst/>
          </a:prstGeom>
        </p:spPr>
        <p:txBody>
          <a:bodyPr/>
          <a:lstStyle/>
          <a:p>
            <a:r>
              <a:rPr lang="nl-NL" smtClean="0"/>
              <a:t>&lt;datum&gt;</a:t>
            </a:r>
            <a:endParaRPr lang="nl-NL" dirty="0"/>
          </a:p>
        </p:txBody>
      </p:sp>
      <p:sp>
        <p:nvSpPr>
          <p:cNvPr id="4" name="Tijdelijke aanduiding voor voettekst 3"/>
          <p:cNvSpPr>
            <a:spLocks noGrp="1"/>
          </p:cNvSpPr>
          <p:nvPr>
            <p:ph type="ftr" sz="quarter" idx="11"/>
          </p:nvPr>
        </p:nvSpPr>
        <p:spPr>
          <a:xfrm>
            <a:off x="2790000" y="6414409"/>
            <a:ext cx="3960000" cy="152400"/>
          </a:xfrm>
          <a:prstGeom prst="rect">
            <a:avLst/>
          </a:prstGeom>
        </p:spPr>
        <p:txBody>
          <a:bodyPr/>
          <a:lstStyle/>
          <a:p>
            <a:r>
              <a:rPr lang="nl-NL" smtClean="0"/>
              <a:t>&lt;Titel van de presentatie&gt;</a:t>
            </a:r>
            <a:endParaRPr lang="nl-NL" dirty="0"/>
          </a:p>
        </p:txBody>
      </p:sp>
      <p:sp>
        <p:nvSpPr>
          <p:cNvPr id="5" name="Tijdelijke aanduiding voor dianummer 4"/>
          <p:cNvSpPr>
            <a:spLocks noGrp="1"/>
          </p:cNvSpPr>
          <p:nvPr>
            <p:ph type="sldNum" sz="quarter" idx="12"/>
          </p:nvPr>
        </p:nvSpPr>
        <p:spPr>
          <a:xfrm>
            <a:off x="522000" y="6414409"/>
            <a:ext cx="810000" cy="152400"/>
          </a:xfrm>
          <a:prstGeom prst="rect">
            <a:avLst/>
          </a:prstGeom>
        </p:spPr>
        <p:txBody>
          <a:bodyPr/>
          <a:lstStyle/>
          <a:p>
            <a:r>
              <a:rPr lang="nl-NL" smtClean="0"/>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val="4069437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a:xfrm>
            <a:off x="1494000" y="6414409"/>
            <a:ext cx="1080000" cy="152400"/>
          </a:xfrm>
          <a:prstGeom prst="rect">
            <a:avLst/>
          </a:prstGeom>
        </p:spPr>
        <p:txBody>
          <a:bodyPr/>
          <a:lstStyle/>
          <a:p>
            <a:r>
              <a:rPr lang="nl-NL" smtClean="0">
                <a:solidFill>
                  <a:srgbClr val="006991"/>
                </a:solidFill>
              </a:rPr>
              <a:t>&lt;datum&gt;</a:t>
            </a:r>
            <a:endParaRPr lang="nl-NL">
              <a:solidFill>
                <a:srgbClr val="006991"/>
              </a:solidFill>
            </a:endParaRPr>
          </a:p>
        </p:txBody>
      </p:sp>
      <p:sp>
        <p:nvSpPr>
          <p:cNvPr id="6" name="Tijdelijke aanduiding voor voettekst 5"/>
          <p:cNvSpPr>
            <a:spLocks noGrp="1"/>
          </p:cNvSpPr>
          <p:nvPr>
            <p:ph type="ftr" sz="quarter" idx="11"/>
          </p:nvPr>
        </p:nvSpPr>
        <p:spPr>
          <a:xfrm>
            <a:off x="2790000" y="6414409"/>
            <a:ext cx="3960000" cy="152400"/>
          </a:xfrm>
          <a:prstGeom prst="rect">
            <a:avLst/>
          </a:prstGeom>
        </p:spPr>
        <p:txBody>
          <a:bodyPr/>
          <a:lstStyle/>
          <a:p>
            <a:r>
              <a:rPr lang="nl-NL" smtClean="0">
                <a:solidFill>
                  <a:srgbClr val="006991"/>
                </a:solidFill>
              </a:rPr>
              <a:t>&lt;Titel van de presentatie&gt;</a:t>
            </a:r>
            <a:endParaRPr lang="nl-NL">
              <a:solidFill>
                <a:srgbClr val="006991"/>
              </a:solidFill>
            </a:endParaRP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solidFill>
                  <a:srgbClr val="006991"/>
                </a:solidFill>
              </a:rPr>
              <a:t>Pagina </a:t>
            </a:r>
            <a:fld id="{7FC9B413-936F-403B-BC98-20250EBFF374}" type="slidenum">
              <a:rPr lang="nl-NL" smtClean="0">
                <a:solidFill>
                  <a:srgbClr val="006991"/>
                </a:solidFill>
              </a:rPr>
              <a:pPr/>
              <a:t>‹nr.›</a:t>
            </a:fld>
            <a:endParaRPr lang="nl-NL" dirty="0">
              <a:solidFill>
                <a:srgbClr val="006991"/>
              </a:solidFill>
            </a:endParaRPr>
          </a:p>
        </p:txBody>
      </p:sp>
    </p:spTree>
    <p:extLst>
      <p:ext uri="{BB962C8B-B14F-4D97-AF65-F5344CB8AC3E}">
        <p14:creationId xmlns:p14="http://schemas.microsoft.com/office/powerpoint/2010/main" val="292234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ekstdia">
    <p:spTree>
      <p:nvGrpSpPr>
        <p:cNvPr id="1" name=""/>
        <p:cNvGrpSpPr/>
        <p:nvPr/>
      </p:nvGrpSpPr>
      <p:grpSpPr>
        <a:xfrm>
          <a:off x="0" y="0"/>
          <a:ext cx="0" cy="0"/>
          <a:chOff x="0" y="0"/>
          <a:chExt cx="0" cy="0"/>
        </a:xfrm>
      </p:grpSpPr>
      <p:sp>
        <p:nvSpPr>
          <p:cNvPr id="2" name="Titel 1"/>
          <p:cNvSpPr>
            <a:spLocks noGrp="1"/>
          </p:cNvSpPr>
          <p:nvPr>
            <p:ph type="title"/>
          </p:nvPr>
        </p:nvSpPr>
        <p:spPr>
          <a:xfrm>
            <a:off x="522000" y="1628800"/>
            <a:ext cx="8100000" cy="533400"/>
          </a:xfrm>
        </p:spPr>
        <p:txBody>
          <a:bodyPr/>
          <a:lstStyle>
            <a:lvl1pPr>
              <a:lnSpc>
                <a:spcPts val="3500"/>
              </a:lnSpc>
              <a:defRPr baseline="0"/>
            </a:lvl1pPr>
          </a:lstStyle>
          <a:p>
            <a:r>
              <a:rPr lang="nl-NL" dirty="0" smtClean="0"/>
              <a:t>Klik om de stijl te bewerken</a:t>
            </a:r>
            <a:endParaRPr lang="nl-NL" dirty="0"/>
          </a:p>
        </p:txBody>
      </p:sp>
      <p:sp>
        <p:nvSpPr>
          <p:cNvPr id="11" name="Tijdelijke aanduiding voor tekst 10"/>
          <p:cNvSpPr>
            <a:spLocks noGrp="1"/>
          </p:cNvSpPr>
          <p:nvPr>
            <p:ph type="body" sz="quarter" idx="14"/>
          </p:nvPr>
        </p:nvSpPr>
        <p:spPr>
          <a:xfrm>
            <a:off x="522288" y="2438856"/>
            <a:ext cx="8082160" cy="4124912"/>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ekstdia met foto">
    <p:spTree>
      <p:nvGrpSpPr>
        <p:cNvPr id="1" name=""/>
        <p:cNvGrpSpPr/>
        <p:nvPr/>
      </p:nvGrpSpPr>
      <p:grpSpPr>
        <a:xfrm>
          <a:off x="0" y="0"/>
          <a:ext cx="0" cy="0"/>
          <a:chOff x="0" y="0"/>
          <a:chExt cx="0" cy="0"/>
        </a:xfrm>
      </p:grpSpPr>
      <p:sp>
        <p:nvSpPr>
          <p:cNvPr id="2" name="Titel 1"/>
          <p:cNvSpPr>
            <a:spLocks noGrp="1"/>
          </p:cNvSpPr>
          <p:nvPr>
            <p:ph type="title"/>
          </p:nvPr>
        </p:nvSpPr>
        <p:spPr>
          <a:xfrm>
            <a:off x="522000" y="1628800"/>
            <a:ext cx="8100000" cy="533400"/>
          </a:xfrm>
        </p:spPr>
        <p:txBody>
          <a:bodyPr/>
          <a:lstStyle>
            <a:lvl1pPr>
              <a:lnSpc>
                <a:spcPts val="3500"/>
              </a:lnSpc>
              <a:defRPr baseline="0"/>
            </a:lvl1pPr>
          </a:lstStyle>
          <a:p>
            <a:r>
              <a:rPr lang="nl-NL" dirty="0" smtClean="0"/>
              <a:t>Klik om de stijl te bewerken</a:t>
            </a:r>
            <a:endParaRPr lang="nl-NL" dirty="0"/>
          </a:p>
        </p:txBody>
      </p:sp>
      <p:sp>
        <p:nvSpPr>
          <p:cNvPr id="11" name="Tijdelijke aanduiding voor tekst 10"/>
          <p:cNvSpPr>
            <a:spLocks noGrp="1"/>
          </p:cNvSpPr>
          <p:nvPr>
            <p:ph type="body" sz="quarter" idx="14"/>
          </p:nvPr>
        </p:nvSpPr>
        <p:spPr>
          <a:xfrm>
            <a:off x="522288" y="2438856"/>
            <a:ext cx="4049712" cy="4124912"/>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afbeelding 3"/>
          <p:cNvSpPr>
            <a:spLocks noGrp="1"/>
          </p:cNvSpPr>
          <p:nvPr>
            <p:ph type="pic" sz="quarter" idx="15" hasCustomPrompt="1"/>
          </p:nvPr>
        </p:nvSpPr>
        <p:spPr>
          <a:xfrm>
            <a:off x="4716016" y="2420888"/>
            <a:ext cx="3974900" cy="4125600"/>
          </a:xfrm>
        </p:spPr>
        <p:txBody>
          <a:bodyPr/>
          <a:lstStyle>
            <a:lvl1pPr marL="0" indent="0">
              <a:buNone/>
              <a:defRPr>
                <a:solidFill>
                  <a:schemeClr val="tx1"/>
                </a:solidFill>
              </a:defRPr>
            </a:lvl1pPr>
          </a:lstStyle>
          <a:p>
            <a:r>
              <a:rPr lang="nl-NL" dirty="0" smtClean="0"/>
              <a:t>Klik op het pictogram om een afbeelding toe te voegen</a:t>
            </a:r>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628800"/>
            <a:ext cx="8100000" cy="533400"/>
          </a:xfrm>
        </p:spPr>
        <p:txBody>
          <a:bodyPr/>
          <a:lstStyle>
            <a:lvl1pPr>
              <a:lnSpc>
                <a:spcPts val="3500"/>
              </a:lnSpc>
              <a:defRPr baseline="0"/>
            </a:lvl1pPr>
          </a:lstStyle>
          <a:p>
            <a:r>
              <a:rPr lang="nl-NL" dirty="0" smtClean="0"/>
              <a:t>Klik om de stijl te bewerken</a:t>
            </a:r>
            <a:endParaRPr lang="nl-NL" dirty="0"/>
          </a:p>
        </p:txBody>
      </p:sp>
      <p:sp>
        <p:nvSpPr>
          <p:cNvPr id="11" name="Tijdelijke aanduiding voor tekst 10"/>
          <p:cNvSpPr>
            <a:spLocks noGrp="1"/>
          </p:cNvSpPr>
          <p:nvPr>
            <p:ph type="body" sz="quarter" idx="14"/>
          </p:nvPr>
        </p:nvSpPr>
        <p:spPr>
          <a:xfrm>
            <a:off x="522288" y="2438856"/>
            <a:ext cx="4049712" cy="4124912"/>
          </a:xfrm>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8" name="Tijdelijke aanduiding voor grafiek 8"/>
          <p:cNvSpPr>
            <a:spLocks noGrp="1"/>
          </p:cNvSpPr>
          <p:nvPr>
            <p:ph type="chart" sz="quarter" idx="13" hasCustomPrompt="1"/>
          </p:nvPr>
        </p:nvSpPr>
        <p:spPr>
          <a:xfrm>
            <a:off x="4644008" y="2420888"/>
            <a:ext cx="3974900" cy="4125600"/>
          </a:xfrm>
        </p:spPr>
        <p:txBody>
          <a:bodyPr/>
          <a:lstStyle>
            <a:lvl1pPr marL="0" indent="0">
              <a:buNone/>
              <a:defRPr/>
            </a:lvl1pPr>
          </a:lstStyle>
          <a:p>
            <a:r>
              <a:rPr lang="nl-NL" dirty="0" smtClean="0"/>
              <a:t>Klik op het pictogram om een grafiek toe te voegen</a:t>
            </a:r>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ekstdia met diverse items">
    <p:spTree>
      <p:nvGrpSpPr>
        <p:cNvPr id="1" name=""/>
        <p:cNvGrpSpPr/>
        <p:nvPr/>
      </p:nvGrpSpPr>
      <p:grpSpPr>
        <a:xfrm>
          <a:off x="0" y="0"/>
          <a:ext cx="0" cy="0"/>
          <a:chOff x="0" y="0"/>
          <a:chExt cx="0" cy="0"/>
        </a:xfrm>
      </p:grpSpPr>
      <p:sp>
        <p:nvSpPr>
          <p:cNvPr id="2" name="Titel 1"/>
          <p:cNvSpPr>
            <a:spLocks noGrp="1"/>
          </p:cNvSpPr>
          <p:nvPr>
            <p:ph type="title"/>
          </p:nvPr>
        </p:nvSpPr>
        <p:spPr>
          <a:xfrm>
            <a:off x="522000" y="1628800"/>
            <a:ext cx="8100000" cy="533400"/>
          </a:xfrm>
        </p:spPr>
        <p:txBody>
          <a:bodyPr/>
          <a:lstStyle>
            <a:lvl1pPr>
              <a:lnSpc>
                <a:spcPts val="3500"/>
              </a:lnSpc>
              <a:defRPr baseline="0"/>
            </a:lvl1pPr>
          </a:lstStyle>
          <a:p>
            <a:r>
              <a:rPr lang="nl-NL" dirty="0" smtClean="0"/>
              <a:t>Klik om de stijl te bewerken</a:t>
            </a:r>
            <a:endParaRPr lang="nl-NL" dirty="0"/>
          </a:p>
        </p:txBody>
      </p:sp>
      <p:sp>
        <p:nvSpPr>
          <p:cNvPr id="6" name="Tijdelijke aanduiding voor inhoud 2"/>
          <p:cNvSpPr>
            <a:spLocks noGrp="1"/>
          </p:cNvSpPr>
          <p:nvPr>
            <p:ph idx="1"/>
          </p:nvPr>
        </p:nvSpPr>
        <p:spPr>
          <a:xfrm>
            <a:off x="522000" y="2420888"/>
            <a:ext cx="8100000" cy="3960439"/>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ekstdia Kop hoog met diverse items">
    <p:spTree>
      <p:nvGrpSpPr>
        <p:cNvPr id="1" name=""/>
        <p:cNvGrpSpPr/>
        <p:nvPr/>
      </p:nvGrpSpPr>
      <p:grpSpPr>
        <a:xfrm>
          <a:off x="0" y="0"/>
          <a:ext cx="0" cy="0"/>
          <a:chOff x="0" y="0"/>
          <a:chExt cx="0" cy="0"/>
        </a:xfrm>
      </p:grpSpPr>
      <p:sp>
        <p:nvSpPr>
          <p:cNvPr id="2" name="Titel 1"/>
          <p:cNvSpPr>
            <a:spLocks noGrp="1"/>
          </p:cNvSpPr>
          <p:nvPr>
            <p:ph type="title"/>
          </p:nvPr>
        </p:nvSpPr>
        <p:spPr>
          <a:xfrm>
            <a:off x="539552" y="548680"/>
            <a:ext cx="6336704" cy="533400"/>
          </a:xfrm>
        </p:spPr>
        <p:txBody>
          <a:bodyPr/>
          <a:lstStyle>
            <a:lvl1pPr>
              <a:lnSpc>
                <a:spcPts val="3500"/>
              </a:lnSpc>
              <a:defRPr baseline="0"/>
            </a:lvl1pPr>
          </a:lstStyle>
          <a:p>
            <a:r>
              <a:rPr lang="nl-NL" dirty="0" smtClean="0"/>
              <a:t>Klik om de stijl te bewerken</a:t>
            </a:r>
            <a:endParaRPr lang="nl-NL" dirty="0"/>
          </a:p>
        </p:txBody>
      </p:sp>
      <p:sp>
        <p:nvSpPr>
          <p:cNvPr id="6" name="Tijdelijke aanduiding voor inhoud 2"/>
          <p:cNvSpPr>
            <a:spLocks noGrp="1"/>
          </p:cNvSpPr>
          <p:nvPr>
            <p:ph idx="1"/>
          </p:nvPr>
        </p:nvSpPr>
        <p:spPr>
          <a:xfrm>
            <a:off x="522000" y="2420888"/>
            <a:ext cx="8100000" cy="3960439"/>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el en citaat">
    <p:spTree>
      <p:nvGrpSpPr>
        <p:cNvPr id="1" name=""/>
        <p:cNvGrpSpPr/>
        <p:nvPr/>
      </p:nvGrpSpPr>
      <p:grpSpPr>
        <a:xfrm>
          <a:off x="0" y="0"/>
          <a:ext cx="0" cy="0"/>
          <a:chOff x="0" y="0"/>
          <a:chExt cx="0" cy="0"/>
        </a:xfrm>
      </p:grpSpPr>
      <p:sp>
        <p:nvSpPr>
          <p:cNvPr id="2" name="Titel 1"/>
          <p:cNvSpPr>
            <a:spLocks noGrp="1"/>
          </p:cNvSpPr>
          <p:nvPr>
            <p:ph type="title"/>
          </p:nvPr>
        </p:nvSpPr>
        <p:spPr>
          <a:xfrm>
            <a:off x="522000" y="1556792"/>
            <a:ext cx="8100000" cy="533400"/>
          </a:xfrm>
        </p:spPr>
        <p:txBody>
          <a:bodyPr/>
          <a:lstStyle>
            <a:lvl1pPr>
              <a:lnSpc>
                <a:spcPts val="3600"/>
              </a:lnSpc>
              <a:defRPr/>
            </a:lvl1pPr>
          </a:lstStyle>
          <a:p>
            <a:r>
              <a:rPr lang="nl-NL" dirty="0" smtClean="0"/>
              <a:t>Klik om de stijl te bewerken</a:t>
            </a:r>
            <a:endParaRPr lang="nl-NL" dirty="0"/>
          </a:p>
        </p:txBody>
      </p:sp>
      <p:sp>
        <p:nvSpPr>
          <p:cNvPr id="4" name="Ondertitel 2"/>
          <p:cNvSpPr>
            <a:spLocks noGrp="1"/>
          </p:cNvSpPr>
          <p:nvPr>
            <p:ph type="subTitle" idx="10"/>
          </p:nvPr>
        </p:nvSpPr>
        <p:spPr>
          <a:xfrm>
            <a:off x="504448" y="2348880"/>
            <a:ext cx="8100000" cy="533400"/>
          </a:xfrm>
        </p:spPr>
        <p:txBody>
          <a:bodyPr>
            <a:noAutofit/>
          </a:bodyPr>
          <a:lstStyle>
            <a:lvl1pPr marL="0" indent="0" algn="l">
              <a:lnSpc>
                <a:spcPts val="3500"/>
              </a:lnSpc>
              <a:buNone/>
              <a:defRPr sz="32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van de modelondertitel te bewerken</a:t>
            </a:r>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pic>
        <p:nvPicPr>
          <p:cNvPr id="4" name="Afbeelding 3" descr="cor1 afsluitend zonder.jpg"/>
          <p:cNvPicPr>
            <a:picLocks noChangeAspect="1"/>
          </p:cNvPicPr>
          <p:nvPr userDrawn="1"/>
        </p:nvPicPr>
        <p:blipFill>
          <a:blip r:embed="rId2" cstate="print"/>
          <a:stretch>
            <a:fillRect/>
          </a:stretch>
        </p:blipFill>
        <p:spPr>
          <a:xfrm>
            <a:off x="0" y="0"/>
            <a:ext cx="9144000" cy="6858000"/>
          </a:xfrm>
          <a:prstGeom prst="rect">
            <a:avLst/>
          </a:prstGeom>
        </p:spPr>
      </p:pic>
      <p:sp>
        <p:nvSpPr>
          <p:cNvPr id="3" name="Titel 2"/>
          <p:cNvSpPr>
            <a:spLocks noGrp="1"/>
          </p:cNvSpPr>
          <p:nvPr>
            <p:ph type="title"/>
          </p:nvPr>
        </p:nvSpPr>
        <p:spPr>
          <a:xfrm>
            <a:off x="0" y="4581128"/>
            <a:ext cx="9144000" cy="720080"/>
          </a:xfrm>
        </p:spPr>
        <p:txBody>
          <a:bodyPr/>
          <a:lstStyle>
            <a:lvl1pPr algn="ctr">
              <a:lnSpc>
                <a:spcPts val="3500"/>
              </a:lnSpc>
              <a:defRPr sz="3200" b="0" baseline="0">
                <a:solidFill>
                  <a:schemeClr val="bg2"/>
                </a:solidFill>
              </a:defRPr>
            </a:lvl1pPr>
          </a:lstStyle>
          <a:p>
            <a:endParaRPr lang="nl-NL" dirty="0"/>
          </a:p>
        </p:txBody>
      </p:sp>
      <p:sp>
        <p:nvSpPr>
          <p:cNvPr id="5" name="Tijdelijke aanduiding voor tekst 9"/>
          <p:cNvSpPr>
            <a:spLocks noGrp="1"/>
          </p:cNvSpPr>
          <p:nvPr>
            <p:ph type="body" sz="quarter" idx="11"/>
          </p:nvPr>
        </p:nvSpPr>
        <p:spPr>
          <a:xfrm>
            <a:off x="0" y="1268760"/>
            <a:ext cx="9144000" cy="574874"/>
          </a:xfrm>
        </p:spPr>
        <p:txBody>
          <a:bodyPr/>
          <a:lstStyle>
            <a:lvl1pPr algn="ctr">
              <a:lnSpc>
                <a:spcPts val="3600"/>
              </a:lnSpc>
              <a:buFontTx/>
              <a:buNone/>
              <a:defRPr sz="3200" b="1">
                <a:solidFill>
                  <a:schemeClr val="accent1"/>
                </a:solidFill>
              </a:defRPr>
            </a:lvl1pPr>
            <a:lvl2pPr algn="ctr">
              <a:lnSpc>
                <a:spcPts val="3600"/>
              </a:lnSpc>
              <a:buFontTx/>
              <a:buNone/>
              <a:defRPr sz="3200" b="1">
                <a:solidFill>
                  <a:schemeClr val="accent1"/>
                </a:solidFill>
              </a:defRPr>
            </a:lvl2pPr>
            <a:lvl3pPr algn="ctr">
              <a:lnSpc>
                <a:spcPts val="3600"/>
              </a:lnSpc>
              <a:buFontTx/>
              <a:buNone/>
              <a:defRPr sz="3200" b="1">
                <a:solidFill>
                  <a:schemeClr val="accent1"/>
                </a:solidFill>
              </a:defRPr>
            </a:lvl3pPr>
            <a:lvl4pPr algn="ctr">
              <a:lnSpc>
                <a:spcPts val="3600"/>
              </a:lnSpc>
              <a:buFontTx/>
              <a:buNone/>
              <a:defRPr sz="3200" b="1">
                <a:solidFill>
                  <a:schemeClr val="accent1"/>
                </a:solidFill>
              </a:defRPr>
            </a:lvl4pPr>
            <a:lvl5pPr algn="ctr">
              <a:lnSpc>
                <a:spcPts val="3600"/>
              </a:lnSpc>
              <a:buFontTx/>
              <a:buNone/>
              <a:defRPr sz="3200" b="1">
                <a:solidFill>
                  <a:schemeClr val="accent1"/>
                </a:solidFill>
              </a:defRPr>
            </a:lvl5pPr>
          </a:lstStyle>
          <a:p>
            <a:pPr lvl="0"/>
            <a:r>
              <a:rPr lang="nl-NL" dirty="0" smtClean="0"/>
              <a:t>Klik om de modelstijlen te bewerken</a:t>
            </a:r>
          </a:p>
        </p:txBody>
      </p:sp>
      <p:sp>
        <p:nvSpPr>
          <p:cNvPr id="7" name="Ondertitel 2"/>
          <p:cNvSpPr>
            <a:spLocks noGrp="1"/>
          </p:cNvSpPr>
          <p:nvPr>
            <p:ph type="subTitle" idx="10"/>
          </p:nvPr>
        </p:nvSpPr>
        <p:spPr>
          <a:xfrm>
            <a:off x="0" y="1958306"/>
            <a:ext cx="9144000" cy="533400"/>
          </a:xfrm>
        </p:spPr>
        <p:txBody>
          <a:bodyPr>
            <a:noAutofit/>
          </a:bodyPr>
          <a:lstStyle>
            <a:lvl1pPr marL="0" indent="0" algn="ctr">
              <a:lnSpc>
                <a:spcPts val="3500"/>
              </a:lnSpc>
              <a:buNone/>
              <a:defRPr sz="32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a:t>
            </a:r>
          </a:p>
          <a:p>
            <a:r>
              <a:rPr lang="nl-NL" dirty="0" smtClean="0"/>
              <a:t>van de modelondertitel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6545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descr="Cor1 Logo small rgb1.jpg"/>
          <p:cNvPicPr>
            <a:picLocks noChangeAspect="1"/>
          </p:cNvPicPr>
          <p:nvPr userDrawn="1"/>
        </p:nvPicPr>
        <p:blipFill>
          <a:blip r:embed="rId14" cstate="print"/>
          <a:stretch>
            <a:fillRect/>
          </a:stretch>
        </p:blipFill>
        <p:spPr>
          <a:xfrm>
            <a:off x="7021335" y="332656"/>
            <a:ext cx="1727129" cy="720080"/>
          </a:xfrm>
          <a:prstGeom prst="rect">
            <a:avLst/>
          </a:prstGeom>
        </p:spPr>
      </p:pic>
      <p:pic>
        <p:nvPicPr>
          <p:cNvPr id="5" name="Afbeelding 4" descr="p2 STS achter.jpg"/>
          <p:cNvPicPr>
            <a:picLocks noChangeAspect="1"/>
          </p:cNvPicPr>
          <p:nvPr userDrawn="1"/>
        </p:nvPicPr>
        <p:blipFill>
          <a:blip r:embed="rId15" cstate="print"/>
          <a:stretch>
            <a:fillRect/>
          </a:stretch>
        </p:blipFill>
        <p:spPr>
          <a:xfrm>
            <a:off x="0" y="5266944"/>
            <a:ext cx="9144000" cy="1591056"/>
          </a:xfrm>
          <a:prstGeom prst="rect">
            <a:avLst/>
          </a:prstGeom>
        </p:spPr>
      </p:pic>
      <p:sp>
        <p:nvSpPr>
          <p:cNvPr id="2" name="Tijdelijke aanduiding voor titel 1"/>
          <p:cNvSpPr>
            <a:spLocks noGrp="1"/>
          </p:cNvSpPr>
          <p:nvPr>
            <p:ph type="title"/>
          </p:nvPr>
        </p:nvSpPr>
        <p:spPr>
          <a:xfrm>
            <a:off x="522000" y="1373664"/>
            <a:ext cx="8100000" cy="533400"/>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22000" y="2183955"/>
            <a:ext cx="8100000" cy="41253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73" r:id="rId1"/>
    <p:sldLayoutId id="2147483669" r:id="rId2"/>
    <p:sldLayoutId id="2147483670" r:id="rId3"/>
    <p:sldLayoutId id="2147483668" r:id="rId4"/>
    <p:sldLayoutId id="2147483671" r:id="rId5"/>
    <p:sldLayoutId id="2147483674" r:id="rId6"/>
    <p:sldLayoutId id="2147483672" r:id="rId7"/>
    <p:sldLayoutId id="2147483665" r:id="rId8"/>
    <p:sldLayoutId id="2147483676" r:id="rId9"/>
    <p:sldLayoutId id="2147483677" r:id="rId10"/>
    <p:sldLayoutId id="2147483678" r:id="rId11"/>
    <p:sldLayoutId id="2147483757" r:id="rId12"/>
  </p:sldLayoutIdLst>
  <p:hf sldNum="0" hdr="0" ftr="0" dt="0"/>
  <p:txStyles>
    <p:titleStyle>
      <a:lvl1pPr algn="l" defTabSz="914400" rtl="0" eaLnBrk="1" latinLnBrk="0" hangingPunct="1">
        <a:lnSpc>
          <a:spcPts val="4200"/>
        </a:lnSpc>
        <a:spcBef>
          <a:spcPct val="0"/>
        </a:spcBef>
        <a:buNone/>
        <a:defRPr sz="3200" b="1" kern="1200">
          <a:solidFill>
            <a:schemeClr val="accent1"/>
          </a:solidFill>
          <a:latin typeface="Arial Narrow" pitchFamily="34" charset="0"/>
          <a:ea typeface="Arial Unicode MS" pitchFamily="34" charset="-128"/>
          <a:cs typeface="Arial Unicode MS" pitchFamily="34" charset="-128"/>
        </a:defRPr>
      </a:lvl1pPr>
    </p:titleStyle>
    <p:bodyStyle>
      <a:lvl1pPr marL="322263" indent="-322263" algn="l" defTabSz="914400" rtl="0" eaLnBrk="1" latinLnBrk="0" hangingPunct="1">
        <a:lnSpc>
          <a:spcPts val="2500"/>
        </a:lnSpc>
        <a:spcBef>
          <a:spcPts val="0"/>
        </a:spcBef>
        <a:buClr>
          <a:schemeClr val="accent1"/>
        </a:buClr>
        <a:buFont typeface="Arial" pitchFamily="34" charset="0"/>
        <a:buChar char="•"/>
        <a:defRPr sz="2000" kern="1200">
          <a:solidFill>
            <a:schemeClr val="tx1"/>
          </a:solidFill>
          <a:latin typeface="Arial Narrow" pitchFamily="34" charset="0"/>
          <a:ea typeface="Verdana" pitchFamily="34" charset="0"/>
          <a:cs typeface="Verdana" pitchFamily="34" charset="0"/>
        </a:defRPr>
      </a:lvl1pPr>
      <a:lvl2pPr marL="647700" indent="-325438" algn="l" defTabSz="914400" rtl="0" eaLnBrk="1" latinLnBrk="0" hangingPunct="1">
        <a:lnSpc>
          <a:spcPts val="2500"/>
        </a:lnSpc>
        <a:spcBef>
          <a:spcPts val="0"/>
        </a:spcBef>
        <a:buClr>
          <a:schemeClr val="accent1"/>
        </a:buClr>
        <a:buFont typeface="Arial" pitchFamily="34" charset="0"/>
        <a:buChar char="•"/>
        <a:defRPr sz="2000" kern="1200">
          <a:solidFill>
            <a:schemeClr val="tx1"/>
          </a:solidFill>
          <a:latin typeface="Arial Narrow" pitchFamily="34" charset="0"/>
          <a:ea typeface="Verdana" pitchFamily="34" charset="0"/>
          <a:cs typeface="Verdana" pitchFamily="34" charset="0"/>
        </a:defRPr>
      </a:lvl2pPr>
      <a:lvl3pPr marL="969963" indent="-323850" algn="l" defTabSz="914400" rtl="0" eaLnBrk="1" latinLnBrk="0" hangingPunct="1">
        <a:lnSpc>
          <a:spcPts val="2500"/>
        </a:lnSpc>
        <a:spcBef>
          <a:spcPts val="0"/>
        </a:spcBef>
        <a:buClr>
          <a:schemeClr val="accent1"/>
        </a:buClr>
        <a:buFont typeface="Arial" pitchFamily="34" charset="0"/>
        <a:buChar char="•"/>
        <a:defRPr sz="2000" kern="1200">
          <a:solidFill>
            <a:schemeClr val="tx1"/>
          </a:solidFill>
          <a:latin typeface="Arial Narrow" pitchFamily="34" charset="0"/>
          <a:ea typeface="Verdana" pitchFamily="34" charset="0"/>
          <a:cs typeface="Verdana" pitchFamily="34" charset="0"/>
        </a:defRPr>
      </a:lvl3pPr>
      <a:lvl4pPr marL="1293813" indent="-322263" algn="l" defTabSz="914400" rtl="0" eaLnBrk="1" latinLnBrk="0" hangingPunct="1">
        <a:lnSpc>
          <a:spcPts val="2500"/>
        </a:lnSpc>
        <a:spcBef>
          <a:spcPts val="0"/>
        </a:spcBef>
        <a:buClr>
          <a:schemeClr val="accent1"/>
        </a:buClr>
        <a:buFont typeface="Arial" pitchFamily="34" charset="0"/>
        <a:buChar char="•"/>
        <a:defRPr sz="2000" kern="1200">
          <a:solidFill>
            <a:schemeClr val="tx1"/>
          </a:solidFill>
          <a:latin typeface="Arial Narrow" pitchFamily="34" charset="0"/>
          <a:ea typeface="Verdana" pitchFamily="34" charset="0"/>
          <a:cs typeface="Verdana" pitchFamily="34" charset="0"/>
        </a:defRPr>
      </a:lvl4pPr>
      <a:lvl5pPr marL="1619250" indent="-323850" algn="l" defTabSz="914400" rtl="0" eaLnBrk="1" latinLnBrk="0" hangingPunct="1">
        <a:lnSpc>
          <a:spcPts val="2500"/>
        </a:lnSpc>
        <a:spcBef>
          <a:spcPts val="0"/>
        </a:spcBef>
        <a:buClr>
          <a:schemeClr val="accent1"/>
        </a:buClr>
        <a:buFont typeface="Arial" pitchFamily="34" charset="0"/>
        <a:buChar char="•"/>
        <a:defRPr sz="2000" kern="1200">
          <a:solidFill>
            <a:schemeClr val="tx1"/>
          </a:solidFill>
          <a:latin typeface="Arial Narrow"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Strategic Talent Sourcing</a:t>
            </a:r>
            <a:endParaRPr lang="nl-NL" dirty="0">
              <a:solidFill>
                <a:schemeClr val="accent2"/>
              </a:solidFill>
            </a:endParaRPr>
          </a:p>
        </p:txBody>
      </p:sp>
      <p:sp>
        <p:nvSpPr>
          <p:cNvPr id="3" name="Ondertitel 2"/>
          <p:cNvSpPr>
            <a:spLocks noGrp="1"/>
          </p:cNvSpPr>
          <p:nvPr>
            <p:ph type="subTitle" idx="1"/>
          </p:nvPr>
        </p:nvSpPr>
        <p:spPr/>
        <p:txBody>
          <a:bodyPr/>
          <a:lstStyle/>
          <a:p>
            <a:r>
              <a:rPr lang="nl-NL" dirty="0"/>
              <a:t>Het succes van organisaties is in grote mate afhankelijk van de kwaliteit van haar professionals. Toch ontbreekt het bij veel organisaties aan een effectieve werving- &amp; selectiemethode voor hun belangrijkste arbeidsmarktdoelgroepen. </a:t>
            </a:r>
          </a:p>
          <a:p>
            <a:endParaRPr lang="nl-NL" dirty="0"/>
          </a:p>
        </p:txBody>
      </p:sp>
      <p:sp>
        <p:nvSpPr>
          <p:cNvPr id="4" name="Tijdelijke aanduiding voor tekst 3"/>
          <p:cNvSpPr>
            <a:spLocks noGrp="1"/>
          </p:cNvSpPr>
          <p:nvPr>
            <p:ph type="body" sz="quarter" idx="10"/>
          </p:nvPr>
        </p:nvSpPr>
        <p:spPr/>
        <p:txBody>
          <a:bodyPr/>
          <a:lstStyle/>
          <a:p>
            <a:r>
              <a:rPr lang="nl-NL" dirty="0" smtClean="0"/>
              <a:t>Corporate presentatie </a:t>
            </a:r>
            <a:r>
              <a:rPr lang="nl-NL" dirty="0" smtClean="0"/>
              <a:t>2020</a:t>
            </a:r>
            <a:endParaRPr lang="nl-NL" dirty="0"/>
          </a:p>
        </p:txBody>
      </p:sp>
    </p:spTree>
    <p:extLst>
      <p:ext uri="{BB962C8B-B14F-4D97-AF65-F5344CB8AC3E}">
        <p14:creationId xmlns:p14="http://schemas.microsoft.com/office/powerpoint/2010/main" val="3818884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Onderscheidende arbeidsmarktpropositie</a:t>
            </a:r>
            <a:endParaRPr lang="nl-NL" dirty="0"/>
          </a:p>
        </p:txBody>
      </p:sp>
      <p:sp>
        <p:nvSpPr>
          <p:cNvPr id="6" name="Ondertitel 3"/>
          <p:cNvSpPr>
            <a:spLocks noGrp="1"/>
          </p:cNvSpPr>
          <p:nvPr>
            <p:ph type="body" sz="quarter" idx="14"/>
          </p:nvPr>
        </p:nvSpPr>
        <p:spPr>
          <a:xfrm>
            <a:off x="522288" y="2438856"/>
            <a:ext cx="8226176" cy="4124912"/>
          </a:xfrm>
        </p:spPr>
        <p:txBody>
          <a:bodyPr/>
          <a:lstStyle/>
          <a:p>
            <a:pPr marL="0" indent="0">
              <a:buNone/>
            </a:pPr>
            <a:r>
              <a:rPr lang="nl-NL" sz="2400" dirty="0" smtClean="0"/>
              <a:t>De centrale boodschap rondom wat werken als …  bij … nu werkelijk </a:t>
            </a:r>
            <a:r>
              <a:rPr lang="nl-NL" sz="2400" b="1" i="1" dirty="0" smtClean="0">
                <a:solidFill>
                  <a:schemeClr val="tx2"/>
                </a:solidFill>
              </a:rPr>
              <a:t>betekent</a:t>
            </a:r>
            <a:r>
              <a:rPr lang="nl-NL" sz="2400" dirty="0" smtClean="0"/>
              <a:t>, van je </a:t>
            </a:r>
            <a:r>
              <a:rPr lang="nl-NL" sz="2400" b="1" i="1" dirty="0" smtClean="0">
                <a:solidFill>
                  <a:schemeClr val="tx2"/>
                </a:solidFill>
              </a:rPr>
              <a:t>vraagt</a:t>
            </a:r>
            <a:r>
              <a:rPr lang="nl-NL" sz="2400" dirty="0" smtClean="0"/>
              <a:t> en niet onbelangrijk wat het je </a:t>
            </a:r>
            <a:r>
              <a:rPr lang="nl-NL" sz="2400" b="1" i="1" dirty="0" smtClean="0">
                <a:solidFill>
                  <a:schemeClr val="tx2"/>
                </a:solidFill>
              </a:rPr>
              <a:t>oplevert</a:t>
            </a:r>
            <a:r>
              <a:rPr lang="nl-NL" sz="2400" dirty="0"/>
              <a:t>.</a:t>
            </a:r>
            <a:endParaRPr lang="nl-NL" sz="2400" dirty="0" smtClean="0"/>
          </a:p>
          <a:p>
            <a:pPr marL="0" indent="0">
              <a:buNone/>
            </a:pPr>
            <a:endParaRPr lang="nl-NL" sz="2400" dirty="0"/>
          </a:p>
          <a:p>
            <a:pPr marL="0" indent="0">
              <a:buNone/>
            </a:pPr>
            <a:r>
              <a:rPr lang="nl-NL" sz="2400" dirty="0" smtClean="0"/>
              <a:t>Aan de hand van een aantal vragen gaan we in workshops met de interne doelgroep (huidige collega’s) in gesprek over de vraag; </a:t>
            </a:r>
          </a:p>
          <a:p>
            <a:pPr marL="0" indent="0">
              <a:buNone/>
            </a:pPr>
            <a:endParaRPr lang="nl-NL" sz="2400" dirty="0"/>
          </a:p>
          <a:p>
            <a:pPr marL="0" indent="0">
              <a:buNone/>
            </a:pPr>
            <a:r>
              <a:rPr lang="nl-NL" sz="2400" b="1" i="1" dirty="0" smtClean="0">
                <a:solidFill>
                  <a:schemeClr val="tx2"/>
                </a:solidFill>
              </a:rPr>
              <a:t>‘Waarom werk jij hier en waarom zou een vergelijkbare professional van een andere organisatie ook hier moeten komen werken?’</a:t>
            </a:r>
          </a:p>
          <a:p>
            <a:pPr marL="0" indent="0">
              <a:buNone/>
            </a:pPr>
            <a:endParaRPr lang="nl-NL" b="1" i="1" dirty="0">
              <a:solidFill>
                <a:schemeClr val="tx2"/>
              </a:solidFill>
            </a:endParaRPr>
          </a:p>
          <a:p>
            <a:pPr marL="0" indent="0">
              <a:buNone/>
            </a:pPr>
            <a:r>
              <a:rPr lang="nl-NL" dirty="0" smtClean="0">
                <a:solidFill>
                  <a:schemeClr val="accent2"/>
                </a:solidFill>
              </a:rPr>
              <a:t>Het product van de workshops is een document dat de ‘bouwstenen</a:t>
            </a:r>
            <a:r>
              <a:rPr lang="nl-NL" dirty="0">
                <a:solidFill>
                  <a:schemeClr val="accent2"/>
                </a:solidFill>
              </a:rPr>
              <a:t>’ </a:t>
            </a:r>
            <a:r>
              <a:rPr lang="nl-NL" dirty="0" smtClean="0">
                <a:solidFill>
                  <a:schemeClr val="accent2"/>
                </a:solidFill>
              </a:rPr>
              <a:t>bevat die </a:t>
            </a:r>
            <a:r>
              <a:rPr lang="nl-NL" dirty="0">
                <a:solidFill>
                  <a:schemeClr val="accent2"/>
                </a:solidFill>
              </a:rPr>
              <a:t>we </a:t>
            </a:r>
            <a:r>
              <a:rPr lang="nl-NL" dirty="0" smtClean="0">
                <a:solidFill>
                  <a:schemeClr val="accent2"/>
                </a:solidFill>
              </a:rPr>
              <a:t>nodig hebben om de </a:t>
            </a:r>
            <a:r>
              <a:rPr lang="nl-NL" dirty="0">
                <a:solidFill>
                  <a:schemeClr val="accent2"/>
                </a:solidFill>
              </a:rPr>
              <a:t>diverse </a:t>
            </a:r>
            <a:r>
              <a:rPr lang="nl-NL" dirty="0" smtClean="0">
                <a:solidFill>
                  <a:schemeClr val="accent2"/>
                </a:solidFill>
              </a:rPr>
              <a:t>wervingsmiddelen te ontwikkelen. Daarnaast activeert dit proces trots en identiteit bij de deelnemers, het geen de </a:t>
            </a:r>
            <a:r>
              <a:rPr lang="nl-NL" dirty="0" err="1" smtClean="0">
                <a:solidFill>
                  <a:schemeClr val="accent2"/>
                </a:solidFill>
              </a:rPr>
              <a:t>recruiting</a:t>
            </a:r>
            <a:r>
              <a:rPr lang="nl-NL" dirty="0" smtClean="0">
                <a:solidFill>
                  <a:schemeClr val="accent2"/>
                </a:solidFill>
              </a:rPr>
              <a:t> culture ten goede komt.</a:t>
            </a:r>
            <a:endParaRPr lang="nl-NL" b="1" i="1" dirty="0">
              <a:solidFill>
                <a:schemeClr val="accent2"/>
              </a:solidFill>
            </a:endParaRPr>
          </a:p>
        </p:txBody>
      </p:sp>
    </p:spTree>
    <p:extLst>
      <p:ext uri="{BB962C8B-B14F-4D97-AF65-F5344CB8AC3E}">
        <p14:creationId xmlns:p14="http://schemas.microsoft.com/office/powerpoint/2010/main" val="87263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“Recruiting Culture”</a:t>
            </a:r>
            <a:endParaRPr lang="nl-NL" dirty="0"/>
          </a:p>
        </p:txBody>
      </p:sp>
      <p:sp>
        <p:nvSpPr>
          <p:cNvPr id="10" name="Tijdelijke aanduiding voor inhoud 9"/>
          <p:cNvSpPr>
            <a:spLocks noGrp="1"/>
          </p:cNvSpPr>
          <p:nvPr>
            <p:ph type="body" sz="quarter" idx="14"/>
          </p:nvPr>
        </p:nvSpPr>
        <p:spPr>
          <a:xfrm>
            <a:off x="683568" y="2060849"/>
            <a:ext cx="3960440" cy="3024336"/>
          </a:xfrm>
        </p:spPr>
        <p:txBody>
          <a:bodyPr/>
          <a:lstStyle/>
          <a:p>
            <a:pPr marL="0" indent="0">
              <a:buNone/>
            </a:pPr>
            <a:r>
              <a:rPr lang="nl-NL" dirty="0" smtClean="0"/>
              <a:t>De </a:t>
            </a:r>
            <a:r>
              <a:rPr lang="nl-NL" i="1" dirty="0" smtClean="0"/>
              <a:t>‘</a:t>
            </a:r>
            <a:r>
              <a:rPr lang="nl-NL" i="1" dirty="0" err="1" smtClean="0"/>
              <a:t>recruiting</a:t>
            </a:r>
            <a:r>
              <a:rPr lang="nl-NL" i="1" dirty="0" smtClean="0"/>
              <a:t> culture’</a:t>
            </a:r>
            <a:r>
              <a:rPr lang="nl-NL" dirty="0" smtClean="0"/>
              <a:t> is een cultuur waarbij de huidige collega’s de verantwoordelijkheid voelen voor de werving van nieuwe collega’s. </a:t>
            </a:r>
          </a:p>
          <a:p>
            <a:pPr marL="0" indent="0">
              <a:buNone/>
            </a:pPr>
            <a:endParaRPr lang="nl-NL" dirty="0" smtClean="0"/>
          </a:p>
          <a:p>
            <a:pPr marL="0" indent="0">
              <a:buNone/>
            </a:pPr>
            <a:r>
              <a:rPr lang="nl-NL" dirty="0" smtClean="0"/>
              <a:t>Vanuit hun intrinsieke motivatie om te werken met  kwalitatief goede collega’s, worden huidige collega’s betrokken bij de werving en selectie van nieuwe collega’s.</a:t>
            </a:r>
          </a:p>
          <a:p>
            <a:pPr>
              <a:buNone/>
            </a:pPr>
            <a:endParaRPr lang="nl-NL" sz="1800" dirty="0" smtClean="0">
              <a:solidFill>
                <a:schemeClr val="tx1">
                  <a:lumMod val="75000"/>
                  <a:lumOff val="25000"/>
                </a:schemeClr>
              </a:solidFill>
            </a:endParaRPr>
          </a:p>
        </p:txBody>
      </p:sp>
      <p:pic>
        <p:nvPicPr>
          <p:cNvPr id="6" name="Picture 2"/>
          <p:cNvPicPr>
            <a:picLocks noChangeAspect="1" noChangeArrowheads="1"/>
          </p:cNvPicPr>
          <p:nvPr/>
        </p:nvPicPr>
        <p:blipFill>
          <a:blip r:embed="rId2" cstate="print"/>
          <a:srcRect/>
          <a:stretch>
            <a:fillRect/>
          </a:stretch>
        </p:blipFill>
        <p:spPr bwMode="auto">
          <a:xfrm rot="194557">
            <a:off x="4639108" y="585482"/>
            <a:ext cx="4336384" cy="57440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21443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Doelgroepcontact campagnes</a:t>
            </a:r>
            <a:endParaRPr lang="nl-NL" dirty="0"/>
          </a:p>
        </p:txBody>
      </p:sp>
      <p:sp>
        <p:nvSpPr>
          <p:cNvPr id="3" name="Tijdelijke aanduiding voor inhoud 2"/>
          <p:cNvSpPr>
            <a:spLocks noGrp="1"/>
          </p:cNvSpPr>
          <p:nvPr>
            <p:ph idx="1"/>
          </p:nvPr>
        </p:nvSpPr>
        <p:spPr>
          <a:xfrm>
            <a:off x="522000" y="1556792"/>
            <a:ext cx="8100000" cy="4824535"/>
          </a:xfrm>
        </p:spPr>
        <p:txBody>
          <a:bodyPr/>
          <a:lstStyle/>
          <a:p>
            <a:pPr marL="0" indent="0">
              <a:buNone/>
            </a:pPr>
            <a:r>
              <a:rPr lang="nl-NL" dirty="0"/>
              <a:t>N</a:t>
            </a:r>
            <a:r>
              <a:rPr lang="nl-NL" dirty="0" smtClean="0"/>
              <a:t>aast de </a:t>
            </a:r>
            <a:r>
              <a:rPr lang="nl-NL" b="1" i="1" dirty="0" smtClean="0">
                <a:solidFill>
                  <a:schemeClr val="tx2"/>
                </a:solidFill>
              </a:rPr>
              <a:t>vacaturecampagne</a:t>
            </a:r>
            <a:r>
              <a:rPr lang="nl-NL" dirty="0" smtClean="0"/>
              <a:t>, zijn een </a:t>
            </a:r>
            <a:r>
              <a:rPr lang="nl-NL" b="1" i="1" dirty="0" smtClean="0">
                <a:solidFill>
                  <a:schemeClr val="tx2"/>
                </a:solidFill>
              </a:rPr>
              <a:t>meeloopcampagne</a:t>
            </a:r>
            <a:r>
              <a:rPr lang="nl-NL" dirty="0"/>
              <a:t> </a:t>
            </a:r>
            <a:r>
              <a:rPr lang="nl-NL" dirty="0" smtClean="0"/>
              <a:t>en een </a:t>
            </a:r>
            <a:r>
              <a:rPr lang="nl-NL" b="1" i="1" dirty="0" err="1" smtClean="0">
                <a:solidFill>
                  <a:schemeClr val="tx2"/>
                </a:solidFill>
              </a:rPr>
              <a:t>vakevent-campagne</a:t>
            </a:r>
            <a:r>
              <a:rPr lang="nl-NL" dirty="0" smtClean="0"/>
              <a:t>  goede mogelijkheden </a:t>
            </a:r>
            <a:r>
              <a:rPr lang="nl-NL" dirty="0"/>
              <a:t>om </a:t>
            </a:r>
            <a:r>
              <a:rPr lang="nl-NL" dirty="0" smtClean="0"/>
              <a:t>laagdrempelig, vroegtijdig </a:t>
            </a:r>
            <a:r>
              <a:rPr lang="nl-NL" dirty="0"/>
              <a:t>en </a:t>
            </a:r>
            <a:r>
              <a:rPr lang="nl-NL" dirty="0" smtClean="0"/>
              <a:t>vakinhoudelijk doelgroepcontact te generen.</a:t>
            </a:r>
          </a:p>
          <a:p>
            <a:pPr marL="0" indent="0">
              <a:buNone/>
            </a:pPr>
            <a:endParaRPr lang="nl-NL" sz="2400" dirty="0"/>
          </a:p>
          <a:p>
            <a:pPr marL="0" indent="0" eaLnBrk="0" hangingPunct="0">
              <a:spcBef>
                <a:spcPct val="20000"/>
              </a:spcBef>
              <a:buClr>
                <a:schemeClr val="tx2"/>
              </a:buClr>
              <a:buSzPct val="180000"/>
              <a:buNone/>
            </a:pPr>
            <a:r>
              <a:rPr lang="nl-NL" b="1" dirty="0" smtClean="0">
                <a:solidFill>
                  <a:schemeClr val="accent1"/>
                </a:solidFill>
                <a:latin typeface="+mn-lt"/>
                <a:cs typeface="Arial" pitchFamily="34" charset="0"/>
              </a:rPr>
              <a:t>Contactstrategie</a:t>
            </a:r>
            <a:r>
              <a:rPr lang="nl-NL" dirty="0">
                <a:solidFill>
                  <a:schemeClr val="accent1"/>
                </a:solidFill>
                <a:latin typeface="+mn-lt"/>
                <a:cs typeface="Arial" pitchFamily="34" charset="0"/>
              </a:rPr>
              <a:t>	</a:t>
            </a:r>
          </a:p>
          <a:p>
            <a:pPr marL="0" indent="0" eaLnBrk="0" hangingPunct="0">
              <a:spcBef>
                <a:spcPct val="20000"/>
              </a:spcBef>
              <a:buClr>
                <a:schemeClr val="tx2"/>
              </a:buClr>
              <a:buSzPct val="130000"/>
              <a:buNone/>
            </a:pPr>
            <a:r>
              <a:rPr lang="nl-NL" dirty="0" smtClean="0">
                <a:solidFill>
                  <a:schemeClr val="tx1">
                    <a:lumMod val="75000"/>
                    <a:lumOff val="25000"/>
                  </a:schemeClr>
                </a:solidFill>
                <a:latin typeface="+mn-lt"/>
                <a:cs typeface="Arial" pitchFamily="34" charset="0"/>
              </a:rPr>
              <a:t>Elke campagne heeft zijn eigen combinatie van advertenties, landingspagina en contact generator (call-</a:t>
            </a:r>
            <a:r>
              <a:rPr lang="nl-NL" dirty="0" err="1" smtClean="0">
                <a:solidFill>
                  <a:schemeClr val="tx1">
                    <a:lumMod val="75000"/>
                    <a:lumOff val="25000"/>
                  </a:schemeClr>
                </a:solidFill>
                <a:latin typeface="+mn-lt"/>
                <a:cs typeface="Arial" pitchFamily="34" charset="0"/>
              </a:rPr>
              <a:t>to</a:t>
            </a:r>
            <a:r>
              <a:rPr lang="nl-NL" dirty="0" smtClean="0">
                <a:solidFill>
                  <a:schemeClr val="tx1">
                    <a:lumMod val="75000"/>
                    <a:lumOff val="25000"/>
                  </a:schemeClr>
                </a:solidFill>
                <a:latin typeface="+mn-lt"/>
                <a:cs typeface="Arial" pitchFamily="34" charset="0"/>
              </a:rPr>
              <a:t>-action).</a:t>
            </a:r>
            <a:endParaRPr lang="nl-NL" dirty="0"/>
          </a:p>
        </p:txBody>
      </p:sp>
      <p:graphicFrame>
        <p:nvGraphicFramePr>
          <p:cNvPr id="5" name="Diagram 4"/>
          <p:cNvGraphicFramePr/>
          <p:nvPr>
            <p:extLst>
              <p:ext uri="{D42A27DB-BD31-4B8C-83A1-F6EECF244321}">
                <p14:modId xmlns:p14="http://schemas.microsoft.com/office/powerpoint/2010/main" val="1178825818"/>
              </p:ext>
            </p:extLst>
          </p:nvPr>
        </p:nvGraphicFramePr>
        <p:xfrm>
          <a:off x="-251742" y="3140968"/>
          <a:ext cx="9865096"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jdelijke aanduiding voor datum 15"/>
          <p:cNvSpPr>
            <a:spLocks noGrp="1"/>
          </p:cNvSpPr>
          <p:nvPr/>
        </p:nvSpPr>
        <p:spPr>
          <a:xfrm>
            <a:off x="161193" y="6746007"/>
            <a:ext cx="2133600" cy="365125"/>
          </a:xfrm>
          <a:prstGeom prst="rect">
            <a:avLst/>
          </a:prstGeom>
        </p:spPr>
        <p:txBody>
          <a:bodyPr vert="horz" lIns="91440" tIns="45720" rIns="91440" bIns="45720" rtlCol="0" anchor="ctr"/>
          <a:lstStyle>
            <a:defPPr>
              <a:defRPr lang="nl-NL"/>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nl-NL" smtClean="0"/>
              <a:t>1-12-2012</a:t>
            </a:r>
            <a:endParaRPr lang="nl-NL" dirty="0"/>
          </a:p>
        </p:txBody>
      </p:sp>
      <p:sp>
        <p:nvSpPr>
          <p:cNvPr id="7" name="Tijdelijke aanduiding voor dianummer 16"/>
          <p:cNvSpPr>
            <a:spLocks noGrp="1"/>
          </p:cNvSpPr>
          <p:nvPr/>
        </p:nvSpPr>
        <p:spPr>
          <a:xfrm>
            <a:off x="6571518" y="6738070"/>
            <a:ext cx="2133600" cy="365125"/>
          </a:xfrm>
          <a:prstGeom prst="rect">
            <a:avLst/>
          </a:prstGeom>
        </p:spPr>
        <p:txBody>
          <a:bodyPr vert="horz" lIns="91440" tIns="45720" rIns="91440" bIns="45720" rtlCol="0" anchor="ctr"/>
          <a:lstStyle>
            <a:defPPr>
              <a:defRPr lang="nl-NL"/>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E35BF7BF-A11F-4A2F-A520-2A42521BDF78}" type="slidenum">
              <a:rPr lang="nl-NL" smtClean="0"/>
              <a:pPr>
                <a:defRPr/>
              </a:pPr>
              <a:t>12</a:t>
            </a:fld>
            <a:endParaRPr lang="nl-NL" dirty="0"/>
          </a:p>
        </p:txBody>
      </p:sp>
      <p:sp>
        <p:nvSpPr>
          <p:cNvPr id="8" name="Tijdelijke aanduiding voor voettekst 17"/>
          <p:cNvSpPr>
            <a:spLocks noGrp="1"/>
          </p:cNvSpPr>
          <p:nvPr/>
        </p:nvSpPr>
        <p:spPr>
          <a:xfrm>
            <a:off x="3233006" y="6738070"/>
            <a:ext cx="2895600" cy="365125"/>
          </a:xfrm>
          <a:prstGeom prst="rect">
            <a:avLst/>
          </a:prstGeom>
        </p:spPr>
        <p:txBody>
          <a:bodyPr vert="horz" lIns="91440" tIns="45720" rIns="91440" bIns="45720" rtlCol="0" anchor="ctr"/>
          <a:lstStyle>
            <a:defPPr>
              <a:defRPr lang="nl-NL"/>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nl-NL" smtClean="0"/>
              <a:t>Remko Bakker &amp; Niels Groenendijk</a:t>
            </a:r>
            <a:endParaRPr lang="nl-NL" dirty="0"/>
          </a:p>
        </p:txBody>
      </p:sp>
    </p:spTree>
    <p:extLst>
      <p:ext uri="{BB962C8B-B14F-4D97-AF65-F5344CB8AC3E}">
        <p14:creationId xmlns:p14="http://schemas.microsoft.com/office/powerpoint/2010/main" val="11245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548680"/>
            <a:ext cx="9144000" cy="190500"/>
          </a:xfrm>
          <a:prstGeom prst="rect">
            <a:avLst/>
          </a:prstGeom>
          <a:noFill/>
          <a:ln w="9525">
            <a:noFill/>
            <a:miter lim="800000"/>
            <a:headEnd/>
            <a:tailEnd/>
          </a:ln>
        </p:spPr>
      </p:pic>
      <p:grpSp>
        <p:nvGrpSpPr>
          <p:cNvPr id="2" name="Groep 7"/>
          <p:cNvGrpSpPr/>
          <p:nvPr/>
        </p:nvGrpSpPr>
        <p:grpSpPr>
          <a:xfrm>
            <a:off x="1529776" y="781210"/>
            <a:ext cx="1098008" cy="5168070"/>
            <a:chOff x="61118" y="0"/>
            <a:chExt cx="1352549" cy="4064000"/>
          </a:xfrm>
        </p:grpSpPr>
        <p:sp>
          <p:nvSpPr>
            <p:cNvPr id="9" name="Afgeronde rechthoek 8"/>
            <p:cNvSpPr/>
            <p:nvPr/>
          </p:nvSpPr>
          <p:spPr>
            <a:xfrm>
              <a:off x="61118" y="0"/>
              <a:ext cx="1352549" cy="40640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Doelgroep contact campagne</a:t>
              </a:r>
              <a:endParaRPr lang="nl-NL" sz="1200" b="1" dirty="0">
                <a:solidFill>
                  <a:srgbClr val="000000">
                    <a:hueOff val="0"/>
                    <a:satOff val="0"/>
                    <a:lumOff val="0"/>
                    <a:alphaOff val="0"/>
                  </a:srgbClr>
                </a:solidFill>
              </a:endParaRPr>
            </a:p>
          </p:txBody>
        </p:sp>
        <p:sp>
          <p:nvSpPr>
            <p:cNvPr id="10" name="Afgeronde rechthoek 4"/>
            <p:cNvSpPr/>
            <p:nvPr/>
          </p:nvSpPr>
          <p:spPr>
            <a:xfrm>
              <a:off x="61118" y="0"/>
              <a:ext cx="1352549"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000" tIns="199136" rIns="36000" bIns="199136" numCol="1" spcCol="1270" anchor="ctr" anchorCtr="0">
              <a:noAutofit/>
            </a:bodyPr>
            <a:lstStyle/>
            <a:p>
              <a:pPr algn="ctr" defTabSz="1244600">
                <a:lnSpc>
                  <a:spcPct val="90000"/>
                </a:lnSpc>
                <a:spcBef>
                  <a:spcPct val="0"/>
                </a:spcBef>
                <a:spcAft>
                  <a:spcPct val="35000"/>
                </a:spcAft>
              </a:pPr>
              <a:endParaRPr lang="nl-NL" sz="1200" b="1">
                <a:solidFill>
                  <a:srgbClr val="000000">
                    <a:hueOff val="0"/>
                    <a:satOff val="0"/>
                    <a:lumOff val="0"/>
                    <a:alphaOff val="0"/>
                  </a:srgbClr>
                </a:solidFill>
              </a:endParaRPr>
            </a:p>
          </p:txBody>
        </p:sp>
      </p:grpSp>
      <p:sp>
        <p:nvSpPr>
          <p:cNvPr id="14" name="Afgeronde rechthoek 13"/>
          <p:cNvSpPr/>
          <p:nvPr/>
        </p:nvSpPr>
        <p:spPr>
          <a:xfrm>
            <a:off x="5274192" y="781210"/>
            <a:ext cx="1098008" cy="516807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Behoeften inventarisatie kandidaat / team</a:t>
            </a:r>
            <a:endParaRPr lang="nl-NL" sz="1200" b="1" dirty="0">
              <a:solidFill>
                <a:srgbClr val="000000">
                  <a:hueOff val="0"/>
                  <a:satOff val="0"/>
                  <a:lumOff val="0"/>
                  <a:alphaOff val="0"/>
                </a:srgbClr>
              </a:solidFill>
            </a:endParaRPr>
          </a:p>
        </p:txBody>
      </p:sp>
      <p:sp>
        <p:nvSpPr>
          <p:cNvPr id="15" name="Afgeronde rechthoek 14"/>
          <p:cNvSpPr/>
          <p:nvPr/>
        </p:nvSpPr>
        <p:spPr>
          <a:xfrm>
            <a:off x="6533760" y="781210"/>
            <a:ext cx="1098008" cy="516807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Keuze na </a:t>
            </a:r>
            <a:r>
              <a:rPr lang="nl-NL" sz="1200" b="1" dirty="0" err="1" smtClean="0">
                <a:solidFill>
                  <a:srgbClr val="000000">
                    <a:hueOff val="0"/>
                    <a:satOff val="0"/>
                    <a:lumOff val="0"/>
                    <a:alphaOff val="0"/>
                  </a:srgbClr>
                </a:solidFill>
              </a:rPr>
              <a:t>voorselectie-activiteit</a:t>
            </a:r>
            <a:endParaRPr lang="nl-NL" sz="1200" b="1" dirty="0">
              <a:solidFill>
                <a:srgbClr val="000000">
                  <a:hueOff val="0"/>
                  <a:satOff val="0"/>
                  <a:lumOff val="0"/>
                  <a:alphaOff val="0"/>
                </a:srgbClr>
              </a:solidFill>
            </a:endParaRPr>
          </a:p>
        </p:txBody>
      </p:sp>
      <p:sp>
        <p:nvSpPr>
          <p:cNvPr id="16" name="Afgeronde rechthoek 15"/>
          <p:cNvSpPr/>
          <p:nvPr/>
        </p:nvSpPr>
        <p:spPr>
          <a:xfrm>
            <a:off x="4050056" y="781210"/>
            <a:ext cx="1098008" cy="516807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Wervings-doelgroep</a:t>
            </a:r>
            <a:endParaRPr lang="nl-NL" sz="1200" b="1" dirty="0">
              <a:solidFill>
                <a:srgbClr val="000000">
                  <a:hueOff val="0"/>
                  <a:satOff val="0"/>
                  <a:lumOff val="0"/>
                  <a:alphaOff val="0"/>
                </a:srgbClr>
              </a:solidFill>
            </a:endParaRPr>
          </a:p>
        </p:txBody>
      </p:sp>
      <p:sp>
        <p:nvSpPr>
          <p:cNvPr id="17" name="Afgeronde rechthoek 16"/>
          <p:cNvSpPr/>
          <p:nvPr/>
        </p:nvSpPr>
        <p:spPr>
          <a:xfrm>
            <a:off x="2807632" y="781210"/>
            <a:ext cx="1098008" cy="516807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Campagne landings-pagina</a:t>
            </a:r>
            <a:endParaRPr lang="nl-NL" sz="1200" b="1" dirty="0">
              <a:solidFill>
                <a:srgbClr val="000000">
                  <a:hueOff val="0"/>
                  <a:satOff val="0"/>
                  <a:lumOff val="0"/>
                  <a:alphaOff val="0"/>
                </a:srgbClr>
              </a:solidFill>
            </a:endParaRPr>
          </a:p>
        </p:txBody>
      </p:sp>
      <p:sp>
        <p:nvSpPr>
          <p:cNvPr id="18" name="Afgeronde rechthoek 17"/>
          <p:cNvSpPr/>
          <p:nvPr/>
        </p:nvSpPr>
        <p:spPr>
          <a:xfrm>
            <a:off x="7794472" y="824340"/>
            <a:ext cx="1098008" cy="516807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Eindfase</a:t>
            </a:r>
            <a:endParaRPr lang="nl-NL" sz="1200" b="1" dirty="0">
              <a:solidFill>
                <a:srgbClr val="000000">
                  <a:hueOff val="0"/>
                  <a:satOff val="0"/>
                  <a:lumOff val="0"/>
                  <a:alphaOff val="0"/>
                </a:srgbClr>
              </a:solidFill>
            </a:endParaRPr>
          </a:p>
        </p:txBody>
      </p:sp>
      <p:sp>
        <p:nvSpPr>
          <p:cNvPr id="19" name="Afgeronde rechthoek 18"/>
          <p:cNvSpPr/>
          <p:nvPr/>
        </p:nvSpPr>
        <p:spPr>
          <a:xfrm>
            <a:off x="233632" y="781210"/>
            <a:ext cx="1098008" cy="516807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36000" rIns="36000"/>
          <a:lstStyle/>
          <a:p>
            <a:pPr algn="ctr"/>
            <a:r>
              <a:rPr lang="nl-NL" sz="1200" b="1" dirty="0" smtClean="0">
                <a:solidFill>
                  <a:srgbClr val="000000">
                    <a:hueOff val="0"/>
                    <a:satOff val="0"/>
                    <a:lumOff val="0"/>
                    <a:alphaOff val="0"/>
                  </a:srgbClr>
                </a:solidFill>
              </a:rPr>
              <a:t>Wervings-media</a:t>
            </a:r>
            <a:endParaRPr lang="nl-NL" sz="1200" b="1" dirty="0">
              <a:solidFill>
                <a:srgbClr val="000000">
                  <a:hueOff val="0"/>
                  <a:satOff val="0"/>
                  <a:lumOff val="0"/>
                  <a:alphaOff val="0"/>
                </a:srgbClr>
              </a:solidFill>
            </a:endParaRPr>
          </a:p>
        </p:txBody>
      </p:sp>
      <p:sp>
        <p:nvSpPr>
          <p:cNvPr id="38" name="Afgeronde rechthoek 37"/>
          <p:cNvSpPr/>
          <p:nvPr/>
        </p:nvSpPr>
        <p:spPr>
          <a:xfrm>
            <a:off x="4127985" y="3800798"/>
            <a:ext cx="942150" cy="42616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b="1" dirty="0" smtClean="0">
                <a:solidFill>
                  <a:srgbClr val="7FD7ED"/>
                </a:solidFill>
              </a:rPr>
              <a:t>SC </a:t>
            </a:r>
            <a:r>
              <a:rPr lang="nl-NL" sz="1050" b="1" dirty="0" smtClean="0">
                <a:solidFill>
                  <a:srgbClr val="7FD7ED"/>
                </a:solidFill>
              </a:rPr>
              <a:t>relevant profiel</a:t>
            </a:r>
            <a:endParaRPr lang="nl-NL" sz="1200" b="1" dirty="0">
              <a:solidFill>
                <a:srgbClr val="7FD7ED"/>
              </a:solidFill>
            </a:endParaRPr>
          </a:p>
        </p:txBody>
      </p:sp>
      <p:sp>
        <p:nvSpPr>
          <p:cNvPr id="40" name="Afgeronde rechthoek 39"/>
          <p:cNvSpPr/>
          <p:nvPr/>
        </p:nvSpPr>
        <p:spPr>
          <a:xfrm>
            <a:off x="1607705" y="2909612"/>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Online media</a:t>
            </a:r>
            <a:endParaRPr lang="nl-NL" sz="1200" dirty="0">
              <a:solidFill>
                <a:prstClr val="white"/>
              </a:solidFill>
            </a:endParaRPr>
          </a:p>
        </p:txBody>
      </p:sp>
      <p:sp>
        <p:nvSpPr>
          <p:cNvPr id="41" name="Afgeronde rechthoek 40"/>
          <p:cNvSpPr/>
          <p:nvPr/>
        </p:nvSpPr>
        <p:spPr>
          <a:xfrm>
            <a:off x="1613995" y="4678173"/>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err="1" smtClean="0">
                <a:solidFill>
                  <a:prstClr val="white"/>
                </a:solidFill>
              </a:rPr>
              <a:t>Hardcopy</a:t>
            </a:r>
            <a:r>
              <a:rPr lang="nl-NL" sz="1200" dirty="0" smtClean="0">
                <a:solidFill>
                  <a:prstClr val="white"/>
                </a:solidFill>
              </a:rPr>
              <a:t> </a:t>
            </a:r>
          </a:p>
          <a:p>
            <a:pPr algn="ctr"/>
            <a:r>
              <a:rPr lang="nl-NL" sz="1200" dirty="0" smtClean="0">
                <a:solidFill>
                  <a:prstClr val="white"/>
                </a:solidFill>
              </a:rPr>
              <a:t>media</a:t>
            </a:r>
            <a:endParaRPr lang="nl-NL" sz="1200" dirty="0">
              <a:solidFill>
                <a:prstClr val="white"/>
              </a:solidFill>
            </a:endParaRPr>
          </a:p>
        </p:txBody>
      </p:sp>
      <p:sp>
        <p:nvSpPr>
          <p:cNvPr id="43" name="Afgeronde rechthoek 42"/>
          <p:cNvSpPr/>
          <p:nvPr/>
        </p:nvSpPr>
        <p:spPr>
          <a:xfrm>
            <a:off x="1607705" y="3670902"/>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Netwerk werven</a:t>
            </a:r>
            <a:endParaRPr lang="nl-NL" sz="1200" dirty="0">
              <a:solidFill>
                <a:prstClr val="white"/>
              </a:solidFill>
            </a:endParaRPr>
          </a:p>
        </p:txBody>
      </p:sp>
      <p:sp>
        <p:nvSpPr>
          <p:cNvPr id="44" name="Afgeronde rechthoek 43"/>
          <p:cNvSpPr/>
          <p:nvPr/>
        </p:nvSpPr>
        <p:spPr>
          <a:xfrm>
            <a:off x="2884336" y="4118624"/>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MLCP (latent WZ)</a:t>
            </a:r>
            <a:endParaRPr lang="nl-NL" sz="1200" dirty="0">
              <a:solidFill>
                <a:prstClr val="white"/>
              </a:solidFill>
            </a:endParaRPr>
          </a:p>
        </p:txBody>
      </p:sp>
      <p:sp>
        <p:nvSpPr>
          <p:cNvPr id="45" name="Afgeronde rechthoek 44"/>
          <p:cNvSpPr/>
          <p:nvPr/>
        </p:nvSpPr>
        <p:spPr>
          <a:xfrm>
            <a:off x="2890872" y="3476431"/>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TPVA (actief WZ)</a:t>
            </a:r>
            <a:endParaRPr lang="nl-NL" sz="1200" dirty="0">
              <a:solidFill>
                <a:prstClr val="white"/>
              </a:solidFill>
            </a:endParaRPr>
          </a:p>
        </p:txBody>
      </p:sp>
      <p:sp>
        <p:nvSpPr>
          <p:cNvPr id="46" name="Afgeronde rechthoek 45"/>
          <p:cNvSpPr/>
          <p:nvPr/>
        </p:nvSpPr>
        <p:spPr>
          <a:xfrm>
            <a:off x="7864211" y="3263880"/>
            <a:ext cx="942150" cy="426169"/>
          </a:xfrm>
          <a:prstGeom prst="roundRect">
            <a:avLst>
              <a:gd name="adj" fmla="val 10000"/>
            </a:avLst>
          </a:prstGeom>
          <a:solidFill>
            <a:schemeClr val="tx2"/>
          </a:solidFill>
          <a:ln>
            <a:solidFill>
              <a:srgbClr val="FF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Afwijzing</a:t>
            </a:r>
            <a:endParaRPr lang="nl-NL" sz="1200" dirty="0">
              <a:solidFill>
                <a:prstClr val="white"/>
              </a:solidFill>
            </a:endParaRPr>
          </a:p>
        </p:txBody>
      </p:sp>
      <p:sp>
        <p:nvSpPr>
          <p:cNvPr id="47" name="Afgeronde rechthoek 46"/>
          <p:cNvSpPr/>
          <p:nvPr/>
        </p:nvSpPr>
        <p:spPr>
          <a:xfrm>
            <a:off x="5352121" y="4664894"/>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Oriëntatie </a:t>
            </a:r>
            <a:endParaRPr lang="nl-NL" sz="1200" dirty="0">
              <a:solidFill>
                <a:prstClr val="white"/>
              </a:solidFill>
            </a:endParaRPr>
          </a:p>
        </p:txBody>
      </p:sp>
      <p:sp>
        <p:nvSpPr>
          <p:cNvPr id="48" name="Afgeronde rechthoek 47"/>
          <p:cNvSpPr/>
          <p:nvPr/>
        </p:nvSpPr>
        <p:spPr>
          <a:xfrm>
            <a:off x="5352121" y="3254778"/>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Actief WZ en formatie</a:t>
            </a:r>
            <a:endParaRPr lang="nl-NL" sz="1200" dirty="0">
              <a:solidFill>
                <a:prstClr val="white"/>
              </a:solidFill>
            </a:endParaRPr>
          </a:p>
        </p:txBody>
      </p:sp>
      <p:sp>
        <p:nvSpPr>
          <p:cNvPr id="49" name="Afgeronde rechthoek 48"/>
          <p:cNvSpPr/>
          <p:nvPr/>
        </p:nvSpPr>
        <p:spPr>
          <a:xfrm>
            <a:off x="304818" y="3152160"/>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Vacature media</a:t>
            </a:r>
            <a:endParaRPr lang="nl-NL" sz="1200" dirty="0">
              <a:solidFill>
                <a:prstClr val="white"/>
              </a:solidFill>
            </a:endParaRPr>
          </a:p>
        </p:txBody>
      </p:sp>
      <p:sp>
        <p:nvSpPr>
          <p:cNvPr id="50" name="Afgeronde rechthoek 49"/>
          <p:cNvSpPr/>
          <p:nvPr/>
        </p:nvSpPr>
        <p:spPr>
          <a:xfrm>
            <a:off x="311561" y="2555659"/>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Website banners</a:t>
            </a:r>
            <a:endParaRPr lang="nl-NL" sz="1200" dirty="0">
              <a:solidFill>
                <a:prstClr val="white"/>
              </a:solidFill>
            </a:endParaRPr>
          </a:p>
        </p:txBody>
      </p:sp>
      <p:sp>
        <p:nvSpPr>
          <p:cNvPr id="51" name="Afgeronde rechthoek 50"/>
          <p:cNvSpPr/>
          <p:nvPr/>
        </p:nvSpPr>
        <p:spPr>
          <a:xfrm>
            <a:off x="311561" y="1412776"/>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err="1" smtClean="0">
                <a:solidFill>
                  <a:prstClr val="white"/>
                </a:solidFill>
              </a:rPr>
              <a:t>Social</a:t>
            </a:r>
            <a:r>
              <a:rPr lang="nl-NL" sz="1200" dirty="0" smtClean="0">
                <a:solidFill>
                  <a:prstClr val="white"/>
                </a:solidFill>
              </a:rPr>
              <a:t> media adv</a:t>
            </a:r>
            <a:endParaRPr lang="nl-NL" sz="1200" dirty="0">
              <a:solidFill>
                <a:prstClr val="white"/>
              </a:solidFill>
            </a:endParaRPr>
          </a:p>
        </p:txBody>
      </p:sp>
      <p:sp>
        <p:nvSpPr>
          <p:cNvPr id="52" name="Afgeronde rechthoek 51"/>
          <p:cNvSpPr/>
          <p:nvPr/>
        </p:nvSpPr>
        <p:spPr>
          <a:xfrm>
            <a:off x="311561" y="1977523"/>
            <a:ext cx="942150" cy="426169"/>
          </a:xfrm>
          <a:prstGeom prst="roundRect">
            <a:avLst>
              <a:gd name="adj" fmla="val 10000"/>
            </a:avLst>
          </a:prstGeom>
          <a:solidFill>
            <a:schemeClr val="tx2"/>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Zoek- machine </a:t>
            </a:r>
            <a:endParaRPr lang="nl-NL" sz="1200" dirty="0">
              <a:solidFill>
                <a:prstClr val="white"/>
              </a:solidFill>
            </a:endParaRPr>
          </a:p>
        </p:txBody>
      </p:sp>
      <p:cxnSp>
        <p:nvCxnSpPr>
          <p:cNvPr id="85" name="Rechte verbindingslijn met pijl 84"/>
          <p:cNvCxnSpPr/>
          <p:nvPr/>
        </p:nvCxnSpPr>
        <p:spPr>
          <a:xfrm>
            <a:off x="1414032" y="3130311"/>
            <a:ext cx="22207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6" name="Rechte verbindingslijn met pijl 105"/>
          <p:cNvCxnSpPr/>
          <p:nvPr/>
        </p:nvCxnSpPr>
        <p:spPr>
          <a:xfrm flipH="1" flipV="1">
            <a:off x="1253711" y="1625860"/>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4" name="Rechte verbindingslijn met pijl 113"/>
          <p:cNvCxnSpPr/>
          <p:nvPr/>
        </p:nvCxnSpPr>
        <p:spPr>
          <a:xfrm flipH="1" flipV="1">
            <a:off x="1253711" y="3365245"/>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5" name="Rechte verbindingslijn met pijl 114"/>
          <p:cNvCxnSpPr/>
          <p:nvPr/>
        </p:nvCxnSpPr>
        <p:spPr>
          <a:xfrm flipH="1" flipV="1">
            <a:off x="1248991" y="2785995"/>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6" name="Rechte verbindingslijn met pijl 115"/>
          <p:cNvCxnSpPr/>
          <p:nvPr/>
        </p:nvCxnSpPr>
        <p:spPr>
          <a:xfrm flipH="1" flipV="1">
            <a:off x="1253711" y="2204317"/>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8" name="Rechte verbindingslijn 117"/>
          <p:cNvCxnSpPr/>
          <p:nvPr/>
        </p:nvCxnSpPr>
        <p:spPr>
          <a:xfrm flipH="1">
            <a:off x="1428166" y="1638097"/>
            <a:ext cx="4720" cy="17375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4" name="Rechte verbindingslijn met pijl 123"/>
          <p:cNvCxnSpPr/>
          <p:nvPr/>
        </p:nvCxnSpPr>
        <p:spPr>
          <a:xfrm>
            <a:off x="2722788" y="3731849"/>
            <a:ext cx="18182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5" name="Rechte verbindingslijn met pijl 124"/>
          <p:cNvCxnSpPr/>
          <p:nvPr/>
        </p:nvCxnSpPr>
        <p:spPr>
          <a:xfrm flipH="1" flipV="1">
            <a:off x="2560865" y="3138743"/>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6" name="Rechte verbindingslijn met pijl 125"/>
          <p:cNvCxnSpPr/>
          <p:nvPr/>
        </p:nvCxnSpPr>
        <p:spPr>
          <a:xfrm flipH="1" flipV="1">
            <a:off x="2560865" y="4878128"/>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7" name="Rechte verbindingslijn met pijl 126"/>
          <p:cNvCxnSpPr/>
          <p:nvPr/>
        </p:nvCxnSpPr>
        <p:spPr>
          <a:xfrm flipH="1" flipV="1">
            <a:off x="2556145" y="3833905"/>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0" name="Rechte verbindingslijn met pijl 129"/>
          <p:cNvCxnSpPr/>
          <p:nvPr/>
        </p:nvCxnSpPr>
        <p:spPr>
          <a:xfrm>
            <a:off x="3993588" y="4037233"/>
            <a:ext cx="15241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1" name="Rechte verbindingslijn met pijl 130"/>
          <p:cNvCxnSpPr/>
          <p:nvPr/>
        </p:nvCxnSpPr>
        <p:spPr>
          <a:xfrm flipH="1" flipV="1">
            <a:off x="3814413" y="3694579"/>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3" name="Rechte verbindingslijn met pijl 132"/>
          <p:cNvCxnSpPr/>
          <p:nvPr/>
        </p:nvCxnSpPr>
        <p:spPr>
          <a:xfrm flipH="1" flipV="1">
            <a:off x="3819921" y="4331605"/>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9" name="Afgeronde rechthoek 138"/>
          <p:cNvSpPr/>
          <p:nvPr/>
        </p:nvSpPr>
        <p:spPr>
          <a:xfrm>
            <a:off x="6611689" y="2662667"/>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Wederzijds interesse</a:t>
            </a:r>
            <a:endParaRPr lang="nl-NL" sz="1200" dirty="0">
              <a:solidFill>
                <a:prstClr val="white"/>
              </a:solidFill>
            </a:endParaRPr>
          </a:p>
        </p:txBody>
      </p:sp>
      <p:sp>
        <p:nvSpPr>
          <p:cNvPr id="140" name="Afgeronde rechthoek 139"/>
          <p:cNvSpPr/>
          <p:nvPr/>
        </p:nvSpPr>
        <p:spPr>
          <a:xfrm>
            <a:off x="6611689" y="3820868"/>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Nog geen interesse</a:t>
            </a:r>
            <a:endParaRPr lang="nl-NL" sz="1200" dirty="0">
              <a:solidFill>
                <a:prstClr val="white"/>
              </a:solidFill>
            </a:endParaRPr>
          </a:p>
        </p:txBody>
      </p:sp>
      <p:sp>
        <p:nvSpPr>
          <p:cNvPr id="141" name="Afgeronde rechthoek 140"/>
          <p:cNvSpPr/>
          <p:nvPr/>
        </p:nvSpPr>
        <p:spPr>
          <a:xfrm>
            <a:off x="6611689" y="3234588"/>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Geen interesse</a:t>
            </a:r>
            <a:endParaRPr lang="nl-NL" sz="1200" dirty="0">
              <a:solidFill>
                <a:prstClr val="white"/>
              </a:solidFill>
            </a:endParaRPr>
          </a:p>
        </p:txBody>
      </p:sp>
      <p:sp>
        <p:nvSpPr>
          <p:cNvPr id="142" name="Afgeronde rechthoek 141"/>
          <p:cNvSpPr/>
          <p:nvPr/>
        </p:nvSpPr>
        <p:spPr>
          <a:xfrm>
            <a:off x="7864211" y="4128155"/>
            <a:ext cx="942150" cy="426169"/>
          </a:xfrm>
          <a:prstGeom prst="roundRect">
            <a:avLst>
              <a:gd name="adj" fmla="val 10000"/>
            </a:avLst>
          </a:prstGeom>
          <a:solidFill>
            <a:schemeClr val="tx2"/>
          </a:solidFill>
          <a:ln>
            <a:solidFill>
              <a:srgbClr val="FFC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Talentpool</a:t>
            </a:r>
            <a:endParaRPr lang="nl-NL" sz="1200" dirty="0">
              <a:solidFill>
                <a:prstClr val="white"/>
              </a:solidFill>
            </a:endParaRPr>
          </a:p>
        </p:txBody>
      </p:sp>
      <p:sp>
        <p:nvSpPr>
          <p:cNvPr id="143" name="Afgeronde rechthoek 142"/>
          <p:cNvSpPr/>
          <p:nvPr/>
        </p:nvSpPr>
        <p:spPr>
          <a:xfrm>
            <a:off x="7872401" y="2681165"/>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Sollicitatie gesprek</a:t>
            </a:r>
            <a:endParaRPr lang="nl-NL" sz="1200" dirty="0">
              <a:solidFill>
                <a:prstClr val="white"/>
              </a:solidFill>
            </a:endParaRPr>
          </a:p>
        </p:txBody>
      </p:sp>
      <p:sp>
        <p:nvSpPr>
          <p:cNvPr id="144" name="Afgeronde rechthoek 143"/>
          <p:cNvSpPr/>
          <p:nvPr/>
        </p:nvSpPr>
        <p:spPr>
          <a:xfrm>
            <a:off x="6611689" y="4947047"/>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Geen interesse</a:t>
            </a:r>
            <a:endParaRPr lang="nl-NL" sz="1200" dirty="0">
              <a:solidFill>
                <a:prstClr val="white"/>
              </a:solidFill>
            </a:endParaRPr>
          </a:p>
        </p:txBody>
      </p:sp>
      <p:sp>
        <p:nvSpPr>
          <p:cNvPr id="145" name="Afgeronde rechthoek 144"/>
          <p:cNvSpPr/>
          <p:nvPr/>
        </p:nvSpPr>
        <p:spPr>
          <a:xfrm>
            <a:off x="6611689" y="4398908"/>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Wederzijds interesse</a:t>
            </a:r>
            <a:endParaRPr lang="nl-NL" sz="1200" dirty="0">
              <a:solidFill>
                <a:prstClr val="white"/>
              </a:solidFill>
            </a:endParaRPr>
          </a:p>
        </p:txBody>
      </p:sp>
      <p:cxnSp>
        <p:nvCxnSpPr>
          <p:cNvPr id="146" name="Rechte verbindingslijn met pijl 145"/>
          <p:cNvCxnSpPr/>
          <p:nvPr/>
        </p:nvCxnSpPr>
        <p:spPr>
          <a:xfrm>
            <a:off x="6457560" y="2878022"/>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8" name="Rechte verbindingslijn met pijl 147"/>
          <p:cNvCxnSpPr/>
          <p:nvPr/>
        </p:nvCxnSpPr>
        <p:spPr>
          <a:xfrm>
            <a:off x="6465866" y="3447672"/>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1" name="Rechte verbindingslijn met pijl 150"/>
          <p:cNvCxnSpPr/>
          <p:nvPr/>
        </p:nvCxnSpPr>
        <p:spPr>
          <a:xfrm>
            <a:off x="7692534" y="4339344"/>
            <a:ext cx="181731"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2" name="Rechte verbindingslijn met pijl 151"/>
          <p:cNvCxnSpPr/>
          <p:nvPr/>
        </p:nvCxnSpPr>
        <p:spPr>
          <a:xfrm>
            <a:off x="5199721" y="3476965"/>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3" name="Rechte verbindingslijn met pijl 152"/>
          <p:cNvCxnSpPr/>
          <p:nvPr/>
        </p:nvCxnSpPr>
        <p:spPr>
          <a:xfrm>
            <a:off x="6465866" y="4033952"/>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7" name="Rechte verbindingslijn met pijl 156"/>
          <p:cNvCxnSpPr/>
          <p:nvPr/>
        </p:nvCxnSpPr>
        <p:spPr>
          <a:xfrm>
            <a:off x="5197992" y="4866657"/>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8" name="Rechte verbindingslijn met pijl 157"/>
          <p:cNvCxnSpPr/>
          <p:nvPr/>
        </p:nvCxnSpPr>
        <p:spPr>
          <a:xfrm>
            <a:off x="6462724" y="5168757"/>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9" name="Rechte verbindingslijn met pijl 158"/>
          <p:cNvCxnSpPr/>
          <p:nvPr/>
        </p:nvCxnSpPr>
        <p:spPr>
          <a:xfrm>
            <a:off x="6445442" y="4613240"/>
            <a:ext cx="152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0" name="Rechte verbindingslijn 159"/>
          <p:cNvCxnSpPr/>
          <p:nvPr/>
        </p:nvCxnSpPr>
        <p:spPr>
          <a:xfrm>
            <a:off x="6451566" y="2860858"/>
            <a:ext cx="5994" cy="11825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6" name="Rechte verbindingslijn 165"/>
          <p:cNvCxnSpPr/>
          <p:nvPr/>
        </p:nvCxnSpPr>
        <p:spPr>
          <a:xfrm flipH="1">
            <a:off x="5195199" y="3467538"/>
            <a:ext cx="4720" cy="140824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7" name="Rechte verbindingslijn 166"/>
          <p:cNvCxnSpPr/>
          <p:nvPr/>
        </p:nvCxnSpPr>
        <p:spPr>
          <a:xfrm flipH="1">
            <a:off x="6286104" y="3447672"/>
            <a:ext cx="1593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8" name="Rechte verbindingslijn 167"/>
          <p:cNvCxnSpPr/>
          <p:nvPr/>
        </p:nvCxnSpPr>
        <p:spPr>
          <a:xfrm>
            <a:off x="6450883" y="4613515"/>
            <a:ext cx="683" cy="56547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2" name="Rechte verbindingslijn 181"/>
          <p:cNvCxnSpPr/>
          <p:nvPr/>
        </p:nvCxnSpPr>
        <p:spPr>
          <a:xfrm flipH="1">
            <a:off x="5040581" y="4001028"/>
            <a:ext cx="1593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8" name="Rechte verbindingslijn 187"/>
          <p:cNvCxnSpPr/>
          <p:nvPr/>
        </p:nvCxnSpPr>
        <p:spPr>
          <a:xfrm flipH="1">
            <a:off x="6298222" y="4880770"/>
            <a:ext cx="15933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1" name="Afgeronde rechthoek 190"/>
          <p:cNvSpPr/>
          <p:nvPr/>
        </p:nvSpPr>
        <p:spPr>
          <a:xfrm>
            <a:off x="314902" y="5289582"/>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Pull-up banners</a:t>
            </a:r>
            <a:endParaRPr lang="nl-NL" sz="1200" dirty="0">
              <a:solidFill>
                <a:prstClr val="white"/>
              </a:solidFill>
            </a:endParaRPr>
          </a:p>
        </p:txBody>
      </p:sp>
      <p:sp>
        <p:nvSpPr>
          <p:cNvPr id="192" name="Afgeronde rechthoek 191"/>
          <p:cNvSpPr/>
          <p:nvPr/>
        </p:nvSpPr>
        <p:spPr>
          <a:xfrm>
            <a:off x="310419" y="4763262"/>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900" dirty="0" smtClean="0">
                <a:solidFill>
                  <a:prstClr val="white"/>
                </a:solidFill>
              </a:rPr>
              <a:t>Ambassadeurs</a:t>
            </a:r>
            <a:r>
              <a:rPr lang="nl-NL" sz="1200" dirty="0" smtClean="0">
                <a:solidFill>
                  <a:prstClr val="white"/>
                </a:solidFill>
              </a:rPr>
              <a:t> kaartjes</a:t>
            </a:r>
            <a:endParaRPr lang="nl-NL" sz="1200" dirty="0">
              <a:solidFill>
                <a:prstClr val="white"/>
              </a:solidFill>
            </a:endParaRPr>
          </a:p>
        </p:txBody>
      </p:sp>
      <p:sp>
        <p:nvSpPr>
          <p:cNvPr id="193" name="Afgeronde rechthoek 192"/>
          <p:cNvSpPr/>
          <p:nvPr/>
        </p:nvSpPr>
        <p:spPr>
          <a:xfrm>
            <a:off x="311561" y="3688563"/>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Doordelen </a:t>
            </a:r>
            <a:r>
              <a:rPr lang="nl-NL" sz="1100" dirty="0" err="1" smtClean="0">
                <a:solidFill>
                  <a:prstClr val="white"/>
                </a:solidFill>
              </a:rPr>
              <a:t>social</a:t>
            </a:r>
            <a:r>
              <a:rPr lang="nl-NL" sz="1100" dirty="0" smtClean="0">
                <a:solidFill>
                  <a:prstClr val="white"/>
                </a:solidFill>
              </a:rPr>
              <a:t> media</a:t>
            </a:r>
            <a:endParaRPr lang="nl-NL" sz="1200" dirty="0">
              <a:solidFill>
                <a:prstClr val="white"/>
              </a:solidFill>
            </a:endParaRPr>
          </a:p>
        </p:txBody>
      </p:sp>
      <p:sp>
        <p:nvSpPr>
          <p:cNvPr id="198" name="Afgeronde rechthoek 197"/>
          <p:cNvSpPr/>
          <p:nvPr/>
        </p:nvSpPr>
        <p:spPr>
          <a:xfrm>
            <a:off x="7872401" y="2005162"/>
            <a:ext cx="942150" cy="426169"/>
          </a:xfrm>
          <a:prstGeom prst="roundRect">
            <a:avLst>
              <a:gd name="adj" fmla="val 10000"/>
            </a:avLst>
          </a:prstGeom>
          <a:solidFill>
            <a:schemeClr val="tx2"/>
          </a:solidFill>
          <a:ln>
            <a:solidFill>
              <a:srgbClr val="00B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Aanstelling</a:t>
            </a:r>
            <a:endParaRPr lang="nl-NL" sz="1200" dirty="0">
              <a:solidFill>
                <a:prstClr val="white"/>
              </a:solidFill>
            </a:endParaRPr>
          </a:p>
        </p:txBody>
      </p:sp>
      <p:cxnSp>
        <p:nvCxnSpPr>
          <p:cNvPr id="199" name="Rechte verbindingslijn met pijl 198"/>
          <p:cNvCxnSpPr>
            <a:stCxn id="143" idx="0"/>
          </p:cNvCxnSpPr>
          <p:nvPr/>
        </p:nvCxnSpPr>
        <p:spPr>
          <a:xfrm flipH="1" flipV="1">
            <a:off x="8335286" y="2432800"/>
            <a:ext cx="8190" cy="24836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4" name="Rechte verbindingslijn met pijl 203"/>
          <p:cNvCxnSpPr/>
          <p:nvPr/>
        </p:nvCxnSpPr>
        <p:spPr>
          <a:xfrm flipV="1">
            <a:off x="2739062" y="4340808"/>
            <a:ext cx="131224" cy="18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5" name="Rechte verbindingslijn 204"/>
          <p:cNvCxnSpPr/>
          <p:nvPr/>
        </p:nvCxnSpPr>
        <p:spPr>
          <a:xfrm flipH="1">
            <a:off x="7533755" y="4013882"/>
            <a:ext cx="1593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6" name="Rechte verbindingslijn 205"/>
          <p:cNvCxnSpPr/>
          <p:nvPr/>
        </p:nvCxnSpPr>
        <p:spPr>
          <a:xfrm flipH="1">
            <a:off x="7533755" y="4572785"/>
            <a:ext cx="1593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7" name="Rechte verbindingslijn 206"/>
          <p:cNvCxnSpPr/>
          <p:nvPr/>
        </p:nvCxnSpPr>
        <p:spPr>
          <a:xfrm>
            <a:off x="7692534" y="4013882"/>
            <a:ext cx="683" cy="56547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9" name="Afgeronde rechthoek 208"/>
          <p:cNvSpPr/>
          <p:nvPr/>
        </p:nvSpPr>
        <p:spPr>
          <a:xfrm>
            <a:off x="7864211" y="4947046"/>
            <a:ext cx="942150" cy="426169"/>
          </a:xfrm>
          <a:prstGeom prst="roundRect">
            <a:avLst>
              <a:gd name="adj" fmla="val 10000"/>
            </a:avLst>
          </a:prstGeom>
          <a:solidFill>
            <a:schemeClr val="tx2"/>
          </a:solidFill>
          <a:ln>
            <a:solidFill>
              <a:srgbClr val="FF000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Afwijzing</a:t>
            </a:r>
            <a:endParaRPr lang="nl-NL" sz="1200" dirty="0">
              <a:solidFill>
                <a:prstClr val="white"/>
              </a:solidFill>
            </a:endParaRPr>
          </a:p>
        </p:txBody>
      </p:sp>
      <p:cxnSp>
        <p:nvCxnSpPr>
          <p:cNvPr id="211" name="Rechte verbindingslijn met pijl 210"/>
          <p:cNvCxnSpPr/>
          <p:nvPr/>
        </p:nvCxnSpPr>
        <p:spPr>
          <a:xfrm>
            <a:off x="1387257" y="4903710"/>
            <a:ext cx="22207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2" name="Rechte verbindingslijn met pijl 211"/>
          <p:cNvCxnSpPr/>
          <p:nvPr/>
        </p:nvCxnSpPr>
        <p:spPr>
          <a:xfrm flipH="1" flipV="1">
            <a:off x="1226936" y="5488515"/>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3" name="Rechte verbindingslijn met pijl 212"/>
          <p:cNvCxnSpPr/>
          <p:nvPr/>
        </p:nvCxnSpPr>
        <p:spPr>
          <a:xfrm flipH="1" flipV="1">
            <a:off x="1222216" y="4892013"/>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1" name="Rechte verbindingslijn met pijl 220"/>
          <p:cNvCxnSpPr/>
          <p:nvPr/>
        </p:nvCxnSpPr>
        <p:spPr>
          <a:xfrm>
            <a:off x="1248991" y="3876391"/>
            <a:ext cx="381683" cy="0"/>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3" cstate="print"/>
          <a:srcRect/>
          <a:stretch>
            <a:fillRect/>
          </a:stretch>
        </p:blipFill>
        <p:spPr bwMode="auto">
          <a:xfrm>
            <a:off x="0" y="6165304"/>
            <a:ext cx="9144000" cy="190500"/>
          </a:xfrm>
          <a:prstGeom prst="rect">
            <a:avLst/>
          </a:prstGeom>
          <a:noFill/>
          <a:ln w="9525">
            <a:noFill/>
            <a:miter lim="800000"/>
            <a:headEnd/>
            <a:tailEnd/>
          </a:ln>
        </p:spPr>
      </p:pic>
      <p:sp>
        <p:nvSpPr>
          <p:cNvPr id="87" name="PIJL-RECHTS 86"/>
          <p:cNvSpPr/>
          <p:nvPr/>
        </p:nvSpPr>
        <p:spPr>
          <a:xfrm>
            <a:off x="4788024" y="6021288"/>
            <a:ext cx="3888432" cy="36004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b="1" dirty="0" smtClean="0">
                <a:solidFill>
                  <a:prstClr val="white"/>
                </a:solidFill>
              </a:rPr>
              <a:t>Proces nadat een doelgroepcontact is gegenereerd</a:t>
            </a:r>
            <a:endParaRPr lang="nl-NL" sz="1100" b="1" dirty="0">
              <a:solidFill>
                <a:prstClr val="white"/>
              </a:solidFill>
            </a:endParaRPr>
          </a:p>
        </p:txBody>
      </p:sp>
      <p:sp>
        <p:nvSpPr>
          <p:cNvPr id="90" name="PIJL-LINKS 89"/>
          <p:cNvSpPr/>
          <p:nvPr/>
        </p:nvSpPr>
        <p:spPr>
          <a:xfrm>
            <a:off x="467544" y="6021288"/>
            <a:ext cx="3888432" cy="360040"/>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b="1" dirty="0" smtClean="0">
                <a:solidFill>
                  <a:prstClr val="white"/>
                </a:solidFill>
              </a:rPr>
              <a:t>Proces van genereren doelgroepcontact</a:t>
            </a:r>
            <a:endParaRPr lang="nl-NL" sz="1100" b="1" dirty="0">
              <a:solidFill>
                <a:prstClr val="white"/>
              </a:solidFill>
            </a:endParaRPr>
          </a:p>
        </p:txBody>
      </p:sp>
      <p:cxnSp>
        <p:nvCxnSpPr>
          <p:cNvPr id="94" name="Rechte verbindingslijn met pijl 93"/>
          <p:cNvCxnSpPr>
            <a:endCxn id="209" idx="1"/>
          </p:cNvCxnSpPr>
          <p:nvPr/>
        </p:nvCxnSpPr>
        <p:spPr>
          <a:xfrm>
            <a:off x="7524328" y="5157192"/>
            <a:ext cx="339883" cy="293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6" name="Rechte verbindingslijn met pijl 95"/>
          <p:cNvCxnSpPr/>
          <p:nvPr/>
        </p:nvCxnSpPr>
        <p:spPr>
          <a:xfrm>
            <a:off x="7524328" y="2896066"/>
            <a:ext cx="339883" cy="293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7" name="Rechte verbindingslijn met pijl 96"/>
          <p:cNvCxnSpPr/>
          <p:nvPr/>
        </p:nvCxnSpPr>
        <p:spPr>
          <a:xfrm>
            <a:off x="7524328" y="3454878"/>
            <a:ext cx="339883" cy="293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8" name="Rechte verbindingslijn met pijl 97"/>
          <p:cNvCxnSpPr/>
          <p:nvPr/>
        </p:nvCxnSpPr>
        <p:spPr>
          <a:xfrm>
            <a:off x="8350920" y="3140968"/>
            <a:ext cx="0" cy="1440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2" name="Titel 3"/>
          <p:cNvSpPr txBox="1">
            <a:spLocks/>
          </p:cNvSpPr>
          <p:nvPr/>
        </p:nvSpPr>
        <p:spPr>
          <a:xfrm>
            <a:off x="233633" y="116632"/>
            <a:ext cx="8658848" cy="533400"/>
          </a:xfrm>
          <a:prstGeom prst="rect">
            <a:avLst/>
          </a:prstGeom>
        </p:spPr>
        <p:txBody>
          <a:bodyPr/>
          <a:lstStyle/>
          <a:p>
            <a:pPr>
              <a:lnSpc>
                <a:spcPts val="4200"/>
              </a:lnSpc>
              <a:spcBef>
                <a:spcPct val="0"/>
              </a:spcBef>
              <a:defRPr/>
            </a:pPr>
            <a:r>
              <a:rPr lang="nl-NL" sz="4000" b="1" dirty="0" smtClean="0">
                <a:solidFill>
                  <a:schemeClr val="accent1"/>
                </a:solidFill>
              </a:rPr>
              <a:t>Processen voor en na </a:t>
            </a:r>
            <a:r>
              <a:rPr lang="nl-NL" sz="4000" b="1" dirty="0" err="1" smtClean="0">
                <a:solidFill>
                  <a:schemeClr val="accent1"/>
                </a:solidFill>
              </a:rPr>
              <a:t>doelgroepcontact</a:t>
            </a:r>
            <a:endParaRPr lang="nl-NL" sz="4000" b="1" dirty="0">
              <a:solidFill>
                <a:schemeClr val="accent1"/>
              </a:solidFill>
            </a:endParaRPr>
          </a:p>
        </p:txBody>
      </p:sp>
      <p:sp>
        <p:nvSpPr>
          <p:cNvPr id="123" name="Afgeronde rechthoek 122"/>
          <p:cNvSpPr/>
          <p:nvPr/>
        </p:nvSpPr>
        <p:spPr>
          <a:xfrm>
            <a:off x="306276" y="4221088"/>
            <a:ext cx="942150" cy="426169"/>
          </a:xfrm>
          <a:prstGeom prst="roundRect">
            <a:avLst>
              <a:gd name="adj" fmla="val 10000"/>
            </a:avLst>
          </a:pr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Print </a:t>
            </a:r>
          </a:p>
          <a:p>
            <a:pPr algn="ctr"/>
            <a:r>
              <a:rPr lang="nl-NL" sz="1200" dirty="0" smtClean="0">
                <a:solidFill>
                  <a:prstClr val="white"/>
                </a:solidFill>
              </a:rPr>
              <a:t>media</a:t>
            </a:r>
            <a:endParaRPr lang="nl-NL" sz="1200" dirty="0">
              <a:solidFill>
                <a:prstClr val="white"/>
              </a:solidFill>
            </a:endParaRPr>
          </a:p>
        </p:txBody>
      </p:sp>
      <p:cxnSp>
        <p:nvCxnSpPr>
          <p:cNvPr id="132" name="Rechte verbindingslijn met pijl 131"/>
          <p:cNvCxnSpPr/>
          <p:nvPr/>
        </p:nvCxnSpPr>
        <p:spPr>
          <a:xfrm flipH="1" flipV="1">
            <a:off x="1259632" y="4432294"/>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8" name="Rechte verbindingslijn 137"/>
          <p:cNvCxnSpPr/>
          <p:nvPr/>
        </p:nvCxnSpPr>
        <p:spPr>
          <a:xfrm flipH="1">
            <a:off x="1403648" y="4437112"/>
            <a:ext cx="17252" cy="108012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4" name="Rechte verbindingslijn 163"/>
          <p:cNvCxnSpPr/>
          <p:nvPr/>
        </p:nvCxnSpPr>
        <p:spPr>
          <a:xfrm flipH="1">
            <a:off x="8964488" y="2852936"/>
            <a:ext cx="4720" cy="15121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0" name="Rechte verbindingslijn met pijl 169"/>
          <p:cNvCxnSpPr/>
          <p:nvPr/>
        </p:nvCxnSpPr>
        <p:spPr>
          <a:xfrm flipH="1">
            <a:off x="8820473" y="4365104"/>
            <a:ext cx="144015"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4" name="Rechte verbindingslijn 173"/>
          <p:cNvCxnSpPr/>
          <p:nvPr/>
        </p:nvCxnSpPr>
        <p:spPr>
          <a:xfrm flipH="1">
            <a:off x="8820472" y="2852936"/>
            <a:ext cx="159338"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5" name="Afgeronde rechthoek 174"/>
          <p:cNvSpPr/>
          <p:nvPr/>
        </p:nvSpPr>
        <p:spPr>
          <a:xfrm>
            <a:off x="1602420" y="2132856"/>
            <a:ext cx="942150" cy="426169"/>
          </a:xfrm>
          <a:prstGeom prst="roundRect">
            <a:avLst>
              <a:gd name="adj" fmla="val 10000"/>
            </a:avLst>
          </a:prstGeom>
          <a:solidFill>
            <a:schemeClr val="tx2"/>
          </a:solidFill>
          <a:ln>
            <a:solidFill>
              <a:srgbClr val="7030A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smtClean="0">
                <a:solidFill>
                  <a:prstClr val="white"/>
                </a:solidFill>
              </a:rPr>
              <a:t>Externe netwerker</a:t>
            </a:r>
            <a:endParaRPr lang="nl-NL" sz="1200" dirty="0">
              <a:solidFill>
                <a:prstClr val="white"/>
              </a:solidFill>
            </a:endParaRPr>
          </a:p>
        </p:txBody>
      </p:sp>
      <p:cxnSp>
        <p:nvCxnSpPr>
          <p:cNvPr id="177" name="Rechte verbindingslijn 176"/>
          <p:cNvCxnSpPr/>
          <p:nvPr/>
        </p:nvCxnSpPr>
        <p:spPr>
          <a:xfrm flipH="1">
            <a:off x="2722200" y="2232914"/>
            <a:ext cx="4720" cy="266429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1" name="Rechte verbindingslijn met pijl 180"/>
          <p:cNvCxnSpPr/>
          <p:nvPr/>
        </p:nvCxnSpPr>
        <p:spPr>
          <a:xfrm flipH="1" flipV="1">
            <a:off x="2555776" y="2237602"/>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4" name="Afgeronde rechthoek 183"/>
          <p:cNvSpPr/>
          <p:nvPr/>
        </p:nvSpPr>
        <p:spPr>
          <a:xfrm>
            <a:off x="2889938" y="2852936"/>
            <a:ext cx="942150" cy="426169"/>
          </a:xfrm>
          <a:prstGeom prst="roundRect">
            <a:avLst>
              <a:gd name="adj" fmla="val 10000"/>
            </a:avLst>
          </a:prstGeom>
          <a:solidFill>
            <a:schemeClr val="tx2"/>
          </a:solidFill>
          <a:ln>
            <a:solidFill>
              <a:srgbClr val="7030A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nl-NL" sz="1200" dirty="0" err="1" smtClean="0">
                <a:solidFill>
                  <a:prstClr val="white"/>
                </a:solidFill>
              </a:rPr>
              <a:t>Event</a:t>
            </a:r>
            <a:r>
              <a:rPr lang="nl-NL" sz="1200" dirty="0" smtClean="0">
                <a:solidFill>
                  <a:prstClr val="white"/>
                </a:solidFill>
              </a:rPr>
              <a:t> inschrijving</a:t>
            </a:r>
            <a:endParaRPr lang="nl-NL" sz="1200" dirty="0">
              <a:solidFill>
                <a:prstClr val="white"/>
              </a:solidFill>
            </a:endParaRPr>
          </a:p>
        </p:txBody>
      </p:sp>
      <p:cxnSp>
        <p:nvCxnSpPr>
          <p:cNvPr id="185" name="Rechte verbindingslijn 184"/>
          <p:cNvCxnSpPr/>
          <p:nvPr/>
        </p:nvCxnSpPr>
        <p:spPr>
          <a:xfrm>
            <a:off x="3995936" y="2996952"/>
            <a:ext cx="0" cy="136815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9" name="Rechte verbindingslijn met pijl 188"/>
          <p:cNvCxnSpPr/>
          <p:nvPr/>
        </p:nvCxnSpPr>
        <p:spPr>
          <a:xfrm flipH="1" flipV="1">
            <a:off x="3831668" y="2996952"/>
            <a:ext cx="179175" cy="104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00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additive="base">
                                        <p:cTn id="15" dur="500" fill="hold"/>
                                        <p:tgtEl>
                                          <p:spTgt spid="45"/>
                                        </p:tgtEl>
                                        <p:attrNameLst>
                                          <p:attrName>ppt_x</p:attrName>
                                        </p:attrNameLst>
                                      </p:cBhvr>
                                      <p:tavLst>
                                        <p:tav tm="0">
                                          <p:val>
                                            <p:strVal val="#ppt_x"/>
                                          </p:val>
                                        </p:tav>
                                        <p:tav tm="100000">
                                          <p:val>
                                            <p:strVal val="#ppt_x"/>
                                          </p:val>
                                        </p:tav>
                                      </p:tavLst>
                                    </p:anim>
                                    <p:anim calcmode="lin" valueType="num">
                                      <p:cBhvr additive="base">
                                        <p:cTn id="16" dur="500" fill="hold"/>
                                        <p:tgtEl>
                                          <p:spTgt spid="4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1"/>
                                        </p:tgtEl>
                                        <p:attrNameLst>
                                          <p:attrName>style.visibility</p:attrName>
                                        </p:attrNameLst>
                                      </p:cBhvr>
                                      <p:to>
                                        <p:strVal val="visible"/>
                                      </p:to>
                                    </p:set>
                                    <p:anim calcmode="lin" valueType="num">
                                      <p:cBhvr additive="base">
                                        <p:cTn id="19" dur="500" fill="hold"/>
                                        <p:tgtEl>
                                          <p:spTgt spid="131"/>
                                        </p:tgtEl>
                                        <p:attrNameLst>
                                          <p:attrName>ppt_x</p:attrName>
                                        </p:attrNameLst>
                                      </p:cBhvr>
                                      <p:tavLst>
                                        <p:tav tm="0">
                                          <p:val>
                                            <p:strVal val="#ppt_x"/>
                                          </p:val>
                                        </p:tav>
                                        <p:tav tm="100000">
                                          <p:val>
                                            <p:strVal val="#ppt_x"/>
                                          </p:val>
                                        </p:tav>
                                      </p:tavLst>
                                    </p:anim>
                                    <p:anim calcmode="lin" valueType="num">
                                      <p:cBhvr additive="base">
                                        <p:cTn id="20" dur="500" fill="hold"/>
                                        <p:tgtEl>
                                          <p:spTgt spid="13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3"/>
                                        </p:tgtEl>
                                        <p:attrNameLst>
                                          <p:attrName>style.visibility</p:attrName>
                                        </p:attrNameLst>
                                      </p:cBhvr>
                                      <p:to>
                                        <p:strVal val="visible"/>
                                      </p:to>
                                    </p:set>
                                    <p:anim calcmode="lin" valueType="num">
                                      <p:cBhvr additive="base">
                                        <p:cTn id="23" dur="500" fill="hold"/>
                                        <p:tgtEl>
                                          <p:spTgt spid="133"/>
                                        </p:tgtEl>
                                        <p:attrNameLst>
                                          <p:attrName>ppt_x</p:attrName>
                                        </p:attrNameLst>
                                      </p:cBhvr>
                                      <p:tavLst>
                                        <p:tav tm="0">
                                          <p:val>
                                            <p:strVal val="#ppt_x"/>
                                          </p:val>
                                        </p:tav>
                                        <p:tav tm="100000">
                                          <p:val>
                                            <p:strVal val="#ppt_x"/>
                                          </p:val>
                                        </p:tav>
                                      </p:tavLst>
                                    </p:anim>
                                    <p:anim calcmode="lin" valueType="num">
                                      <p:cBhvr additive="base">
                                        <p:cTn id="24" dur="500" fill="hold"/>
                                        <p:tgtEl>
                                          <p:spTgt spid="13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0"/>
                                        </p:tgtEl>
                                        <p:attrNameLst>
                                          <p:attrName>style.visibility</p:attrName>
                                        </p:attrNameLst>
                                      </p:cBhvr>
                                      <p:to>
                                        <p:strVal val="visible"/>
                                      </p:to>
                                    </p:set>
                                    <p:anim calcmode="lin" valueType="num">
                                      <p:cBhvr additive="base">
                                        <p:cTn id="27" dur="500" fill="hold"/>
                                        <p:tgtEl>
                                          <p:spTgt spid="130"/>
                                        </p:tgtEl>
                                        <p:attrNameLst>
                                          <p:attrName>ppt_x</p:attrName>
                                        </p:attrNameLst>
                                      </p:cBhvr>
                                      <p:tavLst>
                                        <p:tav tm="0">
                                          <p:val>
                                            <p:strVal val="#ppt_x"/>
                                          </p:val>
                                        </p:tav>
                                        <p:tav tm="100000">
                                          <p:val>
                                            <p:strVal val="#ppt_x"/>
                                          </p:val>
                                        </p:tav>
                                      </p:tavLst>
                                    </p:anim>
                                    <p:anim calcmode="lin" valueType="num">
                                      <p:cBhvr additive="base">
                                        <p:cTn id="28" dur="500" fill="hold"/>
                                        <p:tgtEl>
                                          <p:spTgt spid="13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5"/>
                                        </p:tgtEl>
                                        <p:attrNameLst>
                                          <p:attrName>style.visibility</p:attrName>
                                        </p:attrNameLst>
                                      </p:cBhvr>
                                      <p:to>
                                        <p:strVal val="visible"/>
                                      </p:to>
                                    </p:set>
                                    <p:anim calcmode="lin" valueType="num">
                                      <p:cBhvr additive="base">
                                        <p:cTn id="35" dur="500" fill="hold"/>
                                        <p:tgtEl>
                                          <p:spTgt spid="185"/>
                                        </p:tgtEl>
                                        <p:attrNameLst>
                                          <p:attrName>ppt_x</p:attrName>
                                        </p:attrNameLst>
                                      </p:cBhvr>
                                      <p:tavLst>
                                        <p:tav tm="0">
                                          <p:val>
                                            <p:strVal val="#ppt_x"/>
                                          </p:val>
                                        </p:tav>
                                        <p:tav tm="100000">
                                          <p:val>
                                            <p:strVal val="#ppt_x"/>
                                          </p:val>
                                        </p:tav>
                                      </p:tavLst>
                                    </p:anim>
                                    <p:anim calcmode="lin" valueType="num">
                                      <p:cBhvr additive="base">
                                        <p:cTn id="36" dur="500" fill="hold"/>
                                        <p:tgtEl>
                                          <p:spTgt spid="18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89"/>
                                        </p:tgtEl>
                                        <p:attrNameLst>
                                          <p:attrName>style.visibility</p:attrName>
                                        </p:attrNameLst>
                                      </p:cBhvr>
                                      <p:to>
                                        <p:strVal val="visible"/>
                                      </p:to>
                                    </p:set>
                                    <p:anim calcmode="lin" valueType="num">
                                      <p:cBhvr additive="base">
                                        <p:cTn id="39" dur="500" fill="hold"/>
                                        <p:tgtEl>
                                          <p:spTgt spid="189"/>
                                        </p:tgtEl>
                                        <p:attrNameLst>
                                          <p:attrName>ppt_x</p:attrName>
                                        </p:attrNameLst>
                                      </p:cBhvr>
                                      <p:tavLst>
                                        <p:tav tm="0">
                                          <p:val>
                                            <p:strVal val="#ppt_x"/>
                                          </p:val>
                                        </p:tav>
                                        <p:tav tm="100000">
                                          <p:val>
                                            <p:strVal val="#ppt_x"/>
                                          </p:val>
                                        </p:tav>
                                      </p:tavLst>
                                    </p:anim>
                                    <p:anim calcmode="lin" valueType="num">
                                      <p:cBhvr additive="base">
                                        <p:cTn id="40" dur="500" fill="hold"/>
                                        <p:tgtEl>
                                          <p:spTgt spid="18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4"/>
                                        </p:tgtEl>
                                        <p:attrNameLst>
                                          <p:attrName>style.visibility</p:attrName>
                                        </p:attrNameLst>
                                      </p:cBhvr>
                                      <p:to>
                                        <p:strVal val="visible"/>
                                      </p:to>
                                    </p:set>
                                    <p:anim calcmode="lin" valueType="num">
                                      <p:cBhvr additive="base">
                                        <p:cTn id="43" dur="500" fill="hold"/>
                                        <p:tgtEl>
                                          <p:spTgt spid="184"/>
                                        </p:tgtEl>
                                        <p:attrNameLst>
                                          <p:attrName>ppt_x</p:attrName>
                                        </p:attrNameLst>
                                      </p:cBhvr>
                                      <p:tavLst>
                                        <p:tav tm="0">
                                          <p:val>
                                            <p:strVal val="#ppt_x"/>
                                          </p:val>
                                        </p:tav>
                                        <p:tav tm="100000">
                                          <p:val>
                                            <p:strVal val="#ppt_x"/>
                                          </p:val>
                                        </p:tav>
                                      </p:tavLst>
                                    </p:anim>
                                    <p:anim calcmode="lin" valueType="num">
                                      <p:cBhvr additive="base">
                                        <p:cTn id="44" dur="500" fill="hold"/>
                                        <p:tgtEl>
                                          <p:spTgt spid="18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500" fill="hold"/>
                                        <p:tgtEl>
                                          <p:spTgt spid="43"/>
                                        </p:tgtEl>
                                        <p:attrNameLst>
                                          <p:attrName>ppt_x</p:attrName>
                                        </p:attrNameLst>
                                      </p:cBhvr>
                                      <p:tavLst>
                                        <p:tav tm="0">
                                          <p:val>
                                            <p:strVal val="#ppt_x"/>
                                          </p:val>
                                        </p:tav>
                                        <p:tav tm="100000">
                                          <p:val>
                                            <p:strVal val="#ppt_x"/>
                                          </p:val>
                                        </p:tav>
                                      </p:tavLst>
                                    </p:anim>
                                    <p:anim calcmode="lin" valueType="num">
                                      <p:cBhvr additive="base">
                                        <p:cTn id="54" dur="500" fill="hold"/>
                                        <p:tgtEl>
                                          <p:spTgt spid="4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25"/>
                                        </p:tgtEl>
                                        <p:attrNameLst>
                                          <p:attrName>style.visibility</p:attrName>
                                        </p:attrNameLst>
                                      </p:cBhvr>
                                      <p:to>
                                        <p:strVal val="visible"/>
                                      </p:to>
                                    </p:set>
                                    <p:anim calcmode="lin" valueType="num">
                                      <p:cBhvr additive="base">
                                        <p:cTn id="61" dur="500" fill="hold"/>
                                        <p:tgtEl>
                                          <p:spTgt spid="125"/>
                                        </p:tgtEl>
                                        <p:attrNameLst>
                                          <p:attrName>ppt_x</p:attrName>
                                        </p:attrNameLst>
                                      </p:cBhvr>
                                      <p:tavLst>
                                        <p:tav tm="0">
                                          <p:val>
                                            <p:strVal val="#ppt_x"/>
                                          </p:val>
                                        </p:tav>
                                        <p:tav tm="100000">
                                          <p:val>
                                            <p:strVal val="#ppt_x"/>
                                          </p:val>
                                        </p:tav>
                                      </p:tavLst>
                                    </p:anim>
                                    <p:anim calcmode="lin" valueType="num">
                                      <p:cBhvr additive="base">
                                        <p:cTn id="62" dur="500" fill="hold"/>
                                        <p:tgtEl>
                                          <p:spTgt spid="125"/>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24"/>
                                        </p:tgtEl>
                                        <p:attrNameLst>
                                          <p:attrName>style.visibility</p:attrName>
                                        </p:attrNameLst>
                                      </p:cBhvr>
                                      <p:to>
                                        <p:strVal val="visible"/>
                                      </p:to>
                                    </p:set>
                                    <p:anim calcmode="lin" valueType="num">
                                      <p:cBhvr additive="base">
                                        <p:cTn id="65" dur="500" fill="hold"/>
                                        <p:tgtEl>
                                          <p:spTgt spid="124"/>
                                        </p:tgtEl>
                                        <p:attrNameLst>
                                          <p:attrName>ppt_x</p:attrName>
                                        </p:attrNameLst>
                                      </p:cBhvr>
                                      <p:tavLst>
                                        <p:tav tm="0">
                                          <p:val>
                                            <p:strVal val="#ppt_x"/>
                                          </p:val>
                                        </p:tav>
                                        <p:tav tm="100000">
                                          <p:val>
                                            <p:strVal val="#ppt_x"/>
                                          </p:val>
                                        </p:tav>
                                      </p:tavLst>
                                    </p:anim>
                                    <p:anim calcmode="lin" valueType="num">
                                      <p:cBhvr additive="base">
                                        <p:cTn id="66" dur="500" fill="hold"/>
                                        <p:tgtEl>
                                          <p:spTgt spid="124"/>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04"/>
                                        </p:tgtEl>
                                        <p:attrNameLst>
                                          <p:attrName>style.visibility</p:attrName>
                                        </p:attrNameLst>
                                      </p:cBhvr>
                                      <p:to>
                                        <p:strVal val="visible"/>
                                      </p:to>
                                    </p:set>
                                    <p:anim calcmode="lin" valueType="num">
                                      <p:cBhvr additive="base">
                                        <p:cTn id="69" dur="500" fill="hold"/>
                                        <p:tgtEl>
                                          <p:spTgt spid="204"/>
                                        </p:tgtEl>
                                        <p:attrNameLst>
                                          <p:attrName>ppt_x</p:attrName>
                                        </p:attrNameLst>
                                      </p:cBhvr>
                                      <p:tavLst>
                                        <p:tav tm="0">
                                          <p:val>
                                            <p:strVal val="#ppt_x"/>
                                          </p:val>
                                        </p:tav>
                                        <p:tav tm="100000">
                                          <p:val>
                                            <p:strVal val="#ppt_x"/>
                                          </p:val>
                                        </p:tav>
                                      </p:tavLst>
                                    </p:anim>
                                    <p:anim calcmode="lin" valueType="num">
                                      <p:cBhvr additive="base">
                                        <p:cTn id="70" dur="500" fill="hold"/>
                                        <p:tgtEl>
                                          <p:spTgt spid="204"/>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27"/>
                                        </p:tgtEl>
                                        <p:attrNameLst>
                                          <p:attrName>style.visibility</p:attrName>
                                        </p:attrNameLst>
                                      </p:cBhvr>
                                      <p:to>
                                        <p:strVal val="visible"/>
                                      </p:to>
                                    </p:set>
                                    <p:anim calcmode="lin" valueType="num">
                                      <p:cBhvr additive="base">
                                        <p:cTn id="73" dur="500" fill="hold"/>
                                        <p:tgtEl>
                                          <p:spTgt spid="127"/>
                                        </p:tgtEl>
                                        <p:attrNameLst>
                                          <p:attrName>ppt_x</p:attrName>
                                        </p:attrNameLst>
                                      </p:cBhvr>
                                      <p:tavLst>
                                        <p:tav tm="0">
                                          <p:val>
                                            <p:strVal val="#ppt_x"/>
                                          </p:val>
                                        </p:tav>
                                        <p:tav tm="100000">
                                          <p:val>
                                            <p:strVal val="#ppt_x"/>
                                          </p:val>
                                        </p:tav>
                                      </p:tavLst>
                                    </p:anim>
                                    <p:anim calcmode="lin" valueType="num">
                                      <p:cBhvr additive="base">
                                        <p:cTn id="74" dur="500" fill="hold"/>
                                        <p:tgtEl>
                                          <p:spTgt spid="127"/>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additive="base">
                                        <p:cTn id="77" dur="500" fill="hold"/>
                                        <p:tgtEl>
                                          <p:spTgt spid="41"/>
                                        </p:tgtEl>
                                        <p:attrNameLst>
                                          <p:attrName>ppt_x</p:attrName>
                                        </p:attrNameLst>
                                      </p:cBhvr>
                                      <p:tavLst>
                                        <p:tav tm="0">
                                          <p:val>
                                            <p:strVal val="#ppt_x"/>
                                          </p:val>
                                        </p:tav>
                                        <p:tav tm="100000">
                                          <p:val>
                                            <p:strVal val="#ppt_x"/>
                                          </p:val>
                                        </p:tav>
                                      </p:tavLst>
                                    </p:anim>
                                    <p:anim calcmode="lin" valueType="num">
                                      <p:cBhvr additive="base">
                                        <p:cTn id="78" dur="500" fill="hold"/>
                                        <p:tgtEl>
                                          <p:spTgt spid="41"/>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500" fill="hold"/>
                                        <p:tgtEl>
                                          <p:spTgt spid="126"/>
                                        </p:tgtEl>
                                        <p:attrNameLst>
                                          <p:attrName>ppt_x</p:attrName>
                                        </p:attrNameLst>
                                      </p:cBhvr>
                                      <p:tavLst>
                                        <p:tav tm="0">
                                          <p:val>
                                            <p:strVal val="#ppt_x"/>
                                          </p:val>
                                        </p:tav>
                                        <p:tav tm="100000">
                                          <p:val>
                                            <p:strVal val="#ppt_x"/>
                                          </p:val>
                                        </p:tav>
                                      </p:tavLst>
                                    </p:anim>
                                    <p:anim calcmode="lin" valueType="num">
                                      <p:cBhvr additive="base">
                                        <p:cTn id="82" dur="500" fill="hold"/>
                                        <p:tgtEl>
                                          <p:spTgt spid="12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75"/>
                                        </p:tgtEl>
                                        <p:attrNameLst>
                                          <p:attrName>style.visibility</p:attrName>
                                        </p:attrNameLst>
                                      </p:cBhvr>
                                      <p:to>
                                        <p:strVal val="visible"/>
                                      </p:to>
                                    </p:set>
                                    <p:anim calcmode="lin" valueType="num">
                                      <p:cBhvr additive="base">
                                        <p:cTn id="85" dur="500" fill="hold"/>
                                        <p:tgtEl>
                                          <p:spTgt spid="175"/>
                                        </p:tgtEl>
                                        <p:attrNameLst>
                                          <p:attrName>ppt_x</p:attrName>
                                        </p:attrNameLst>
                                      </p:cBhvr>
                                      <p:tavLst>
                                        <p:tav tm="0">
                                          <p:val>
                                            <p:strVal val="#ppt_x"/>
                                          </p:val>
                                        </p:tav>
                                        <p:tav tm="100000">
                                          <p:val>
                                            <p:strVal val="#ppt_x"/>
                                          </p:val>
                                        </p:tav>
                                      </p:tavLst>
                                    </p:anim>
                                    <p:anim calcmode="lin" valueType="num">
                                      <p:cBhvr additive="base">
                                        <p:cTn id="86" dur="500" fill="hold"/>
                                        <p:tgtEl>
                                          <p:spTgt spid="175"/>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77"/>
                                        </p:tgtEl>
                                        <p:attrNameLst>
                                          <p:attrName>style.visibility</p:attrName>
                                        </p:attrNameLst>
                                      </p:cBhvr>
                                      <p:to>
                                        <p:strVal val="visible"/>
                                      </p:to>
                                    </p:set>
                                    <p:anim calcmode="lin" valueType="num">
                                      <p:cBhvr additive="base">
                                        <p:cTn id="89" dur="500" fill="hold"/>
                                        <p:tgtEl>
                                          <p:spTgt spid="177"/>
                                        </p:tgtEl>
                                        <p:attrNameLst>
                                          <p:attrName>ppt_x</p:attrName>
                                        </p:attrNameLst>
                                      </p:cBhvr>
                                      <p:tavLst>
                                        <p:tav tm="0">
                                          <p:val>
                                            <p:strVal val="#ppt_x"/>
                                          </p:val>
                                        </p:tav>
                                        <p:tav tm="100000">
                                          <p:val>
                                            <p:strVal val="#ppt_x"/>
                                          </p:val>
                                        </p:tav>
                                      </p:tavLst>
                                    </p:anim>
                                    <p:anim calcmode="lin" valueType="num">
                                      <p:cBhvr additive="base">
                                        <p:cTn id="90" dur="500" fill="hold"/>
                                        <p:tgtEl>
                                          <p:spTgt spid="177"/>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500" fill="hold"/>
                                        <p:tgtEl>
                                          <p:spTgt spid="181"/>
                                        </p:tgtEl>
                                        <p:attrNameLst>
                                          <p:attrName>ppt_x</p:attrName>
                                        </p:attrNameLst>
                                      </p:cBhvr>
                                      <p:tavLst>
                                        <p:tav tm="0">
                                          <p:val>
                                            <p:strVal val="#ppt_x"/>
                                          </p:val>
                                        </p:tav>
                                        <p:tav tm="100000">
                                          <p:val>
                                            <p:strVal val="#ppt_x"/>
                                          </p:val>
                                        </p:tav>
                                      </p:tavLst>
                                    </p:anim>
                                    <p:anim calcmode="lin" valueType="num">
                                      <p:cBhvr additive="base">
                                        <p:cTn id="94" dur="500" fill="hold"/>
                                        <p:tgtEl>
                                          <p:spTgt spid="18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51"/>
                                        </p:tgtEl>
                                        <p:attrNameLst>
                                          <p:attrName>style.visibility</p:attrName>
                                        </p:attrNameLst>
                                      </p:cBhvr>
                                      <p:to>
                                        <p:strVal val="visible"/>
                                      </p:to>
                                    </p:set>
                                    <p:anim calcmode="lin" valueType="num">
                                      <p:cBhvr additive="base">
                                        <p:cTn id="99" dur="500" fill="hold"/>
                                        <p:tgtEl>
                                          <p:spTgt spid="51"/>
                                        </p:tgtEl>
                                        <p:attrNameLst>
                                          <p:attrName>ppt_x</p:attrName>
                                        </p:attrNameLst>
                                      </p:cBhvr>
                                      <p:tavLst>
                                        <p:tav tm="0">
                                          <p:val>
                                            <p:strVal val="#ppt_x"/>
                                          </p:val>
                                        </p:tav>
                                        <p:tav tm="100000">
                                          <p:val>
                                            <p:strVal val="#ppt_x"/>
                                          </p:val>
                                        </p:tav>
                                      </p:tavLst>
                                    </p:anim>
                                    <p:anim calcmode="lin" valueType="num">
                                      <p:cBhvr additive="base">
                                        <p:cTn id="100" dur="500" fill="hold"/>
                                        <p:tgtEl>
                                          <p:spTgt spid="51"/>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52"/>
                                        </p:tgtEl>
                                        <p:attrNameLst>
                                          <p:attrName>style.visibility</p:attrName>
                                        </p:attrNameLst>
                                      </p:cBhvr>
                                      <p:to>
                                        <p:strVal val="visible"/>
                                      </p:to>
                                    </p:set>
                                    <p:anim calcmode="lin" valueType="num">
                                      <p:cBhvr additive="base">
                                        <p:cTn id="103" dur="500" fill="hold"/>
                                        <p:tgtEl>
                                          <p:spTgt spid="52"/>
                                        </p:tgtEl>
                                        <p:attrNameLst>
                                          <p:attrName>ppt_x</p:attrName>
                                        </p:attrNameLst>
                                      </p:cBhvr>
                                      <p:tavLst>
                                        <p:tav tm="0">
                                          <p:val>
                                            <p:strVal val="#ppt_x"/>
                                          </p:val>
                                        </p:tav>
                                        <p:tav tm="100000">
                                          <p:val>
                                            <p:strVal val="#ppt_x"/>
                                          </p:val>
                                        </p:tav>
                                      </p:tavLst>
                                    </p:anim>
                                    <p:anim calcmode="lin" valueType="num">
                                      <p:cBhvr additive="base">
                                        <p:cTn id="104" dur="500" fill="hold"/>
                                        <p:tgtEl>
                                          <p:spTgt spid="52"/>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anim calcmode="lin" valueType="num">
                                      <p:cBhvr additive="base">
                                        <p:cTn id="107" dur="500" fill="hold"/>
                                        <p:tgtEl>
                                          <p:spTgt spid="50"/>
                                        </p:tgtEl>
                                        <p:attrNameLst>
                                          <p:attrName>ppt_x</p:attrName>
                                        </p:attrNameLst>
                                      </p:cBhvr>
                                      <p:tavLst>
                                        <p:tav tm="0">
                                          <p:val>
                                            <p:strVal val="#ppt_x"/>
                                          </p:val>
                                        </p:tav>
                                        <p:tav tm="100000">
                                          <p:val>
                                            <p:strVal val="#ppt_x"/>
                                          </p:val>
                                        </p:tav>
                                      </p:tavLst>
                                    </p:anim>
                                    <p:anim calcmode="lin" valueType="num">
                                      <p:cBhvr additive="base">
                                        <p:cTn id="108" dur="500" fill="hold"/>
                                        <p:tgtEl>
                                          <p:spTgt spid="50"/>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500" fill="hold"/>
                                        <p:tgtEl>
                                          <p:spTgt spid="49"/>
                                        </p:tgtEl>
                                        <p:attrNameLst>
                                          <p:attrName>ppt_x</p:attrName>
                                        </p:attrNameLst>
                                      </p:cBhvr>
                                      <p:tavLst>
                                        <p:tav tm="0">
                                          <p:val>
                                            <p:strVal val="#ppt_x"/>
                                          </p:val>
                                        </p:tav>
                                        <p:tav tm="100000">
                                          <p:val>
                                            <p:strVal val="#ppt_x"/>
                                          </p:val>
                                        </p:tav>
                                      </p:tavLst>
                                    </p:anim>
                                    <p:anim calcmode="lin" valueType="num">
                                      <p:cBhvr additive="base">
                                        <p:cTn id="112" dur="500" fill="hold"/>
                                        <p:tgtEl>
                                          <p:spTgt spid="49"/>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114"/>
                                        </p:tgtEl>
                                        <p:attrNameLst>
                                          <p:attrName>style.visibility</p:attrName>
                                        </p:attrNameLst>
                                      </p:cBhvr>
                                      <p:to>
                                        <p:strVal val="visible"/>
                                      </p:to>
                                    </p:set>
                                    <p:anim calcmode="lin" valueType="num">
                                      <p:cBhvr additive="base">
                                        <p:cTn id="115" dur="500" fill="hold"/>
                                        <p:tgtEl>
                                          <p:spTgt spid="114"/>
                                        </p:tgtEl>
                                        <p:attrNameLst>
                                          <p:attrName>ppt_x</p:attrName>
                                        </p:attrNameLst>
                                      </p:cBhvr>
                                      <p:tavLst>
                                        <p:tav tm="0">
                                          <p:val>
                                            <p:strVal val="#ppt_x"/>
                                          </p:val>
                                        </p:tav>
                                        <p:tav tm="100000">
                                          <p:val>
                                            <p:strVal val="#ppt_x"/>
                                          </p:val>
                                        </p:tav>
                                      </p:tavLst>
                                    </p:anim>
                                    <p:anim calcmode="lin" valueType="num">
                                      <p:cBhvr additive="base">
                                        <p:cTn id="116" dur="500" fill="hold"/>
                                        <p:tgtEl>
                                          <p:spTgt spid="114"/>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118"/>
                                        </p:tgtEl>
                                        <p:attrNameLst>
                                          <p:attrName>style.visibility</p:attrName>
                                        </p:attrNameLst>
                                      </p:cBhvr>
                                      <p:to>
                                        <p:strVal val="visible"/>
                                      </p:to>
                                    </p:set>
                                    <p:anim calcmode="lin" valueType="num">
                                      <p:cBhvr additive="base">
                                        <p:cTn id="119" dur="500" fill="hold"/>
                                        <p:tgtEl>
                                          <p:spTgt spid="118"/>
                                        </p:tgtEl>
                                        <p:attrNameLst>
                                          <p:attrName>ppt_x</p:attrName>
                                        </p:attrNameLst>
                                      </p:cBhvr>
                                      <p:tavLst>
                                        <p:tav tm="0">
                                          <p:val>
                                            <p:strVal val="#ppt_x"/>
                                          </p:val>
                                        </p:tav>
                                        <p:tav tm="100000">
                                          <p:val>
                                            <p:strVal val="#ppt_x"/>
                                          </p:val>
                                        </p:tav>
                                      </p:tavLst>
                                    </p:anim>
                                    <p:anim calcmode="lin" valueType="num">
                                      <p:cBhvr additive="base">
                                        <p:cTn id="120" dur="500" fill="hold"/>
                                        <p:tgtEl>
                                          <p:spTgt spid="118"/>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85"/>
                                        </p:tgtEl>
                                        <p:attrNameLst>
                                          <p:attrName>style.visibility</p:attrName>
                                        </p:attrNameLst>
                                      </p:cBhvr>
                                      <p:to>
                                        <p:strVal val="visible"/>
                                      </p:to>
                                    </p:set>
                                    <p:anim calcmode="lin" valueType="num">
                                      <p:cBhvr additive="base">
                                        <p:cTn id="123" dur="500" fill="hold"/>
                                        <p:tgtEl>
                                          <p:spTgt spid="85"/>
                                        </p:tgtEl>
                                        <p:attrNameLst>
                                          <p:attrName>ppt_x</p:attrName>
                                        </p:attrNameLst>
                                      </p:cBhvr>
                                      <p:tavLst>
                                        <p:tav tm="0">
                                          <p:val>
                                            <p:strVal val="#ppt_x"/>
                                          </p:val>
                                        </p:tav>
                                        <p:tav tm="100000">
                                          <p:val>
                                            <p:strVal val="#ppt_x"/>
                                          </p:val>
                                        </p:tav>
                                      </p:tavLst>
                                    </p:anim>
                                    <p:anim calcmode="lin" valueType="num">
                                      <p:cBhvr additive="base">
                                        <p:cTn id="124" dur="500" fill="hold"/>
                                        <p:tgtEl>
                                          <p:spTgt spid="85"/>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115"/>
                                        </p:tgtEl>
                                        <p:attrNameLst>
                                          <p:attrName>style.visibility</p:attrName>
                                        </p:attrNameLst>
                                      </p:cBhvr>
                                      <p:to>
                                        <p:strVal val="visible"/>
                                      </p:to>
                                    </p:set>
                                    <p:anim calcmode="lin" valueType="num">
                                      <p:cBhvr additive="base">
                                        <p:cTn id="127" dur="500" fill="hold"/>
                                        <p:tgtEl>
                                          <p:spTgt spid="115"/>
                                        </p:tgtEl>
                                        <p:attrNameLst>
                                          <p:attrName>ppt_x</p:attrName>
                                        </p:attrNameLst>
                                      </p:cBhvr>
                                      <p:tavLst>
                                        <p:tav tm="0">
                                          <p:val>
                                            <p:strVal val="#ppt_x"/>
                                          </p:val>
                                        </p:tav>
                                        <p:tav tm="100000">
                                          <p:val>
                                            <p:strVal val="#ppt_x"/>
                                          </p:val>
                                        </p:tav>
                                      </p:tavLst>
                                    </p:anim>
                                    <p:anim calcmode="lin" valueType="num">
                                      <p:cBhvr additive="base">
                                        <p:cTn id="128" dur="500" fill="hold"/>
                                        <p:tgtEl>
                                          <p:spTgt spid="115"/>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116"/>
                                        </p:tgtEl>
                                        <p:attrNameLst>
                                          <p:attrName>style.visibility</p:attrName>
                                        </p:attrNameLst>
                                      </p:cBhvr>
                                      <p:to>
                                        <p:strVal val="visible"/>
                                      </p:to>
                                    </p:set>
                                    <p:anim calcmode="lin" valueType="num">
                                      <p:cBhvr additive="base">
                                        <p:cTn id="131" dur="500" fill="hold"/>
                                        <p:tgtEl>
                                          <p:spTgt spid="116"/>
                                        </p:tgtEl>
                                        <p:attrNameLst>
                                          <p:attrName>ppt_x</p:attrName>
                                        </p:attrNameLst>
                                      </p:cBhvr>
                                      <p:tavLst>
                                        <p:tav tm="0">
                                          <p:val>
                                            <p:strVal val="#ppt_x"/>
                                          </p:val>
                                        </p:tav>
                                        <p:tav tm="100000">
                                          <p:val>
                                            <p:strVal val="#ppt_x"/>
                                          </p:val>
                                        </p:tav>
                                      </p:tavLst>
                                    </p:anim>
                                    <p:anim calcmode="lin" valueType="num">
                                      <p:cBhvr additive="base">
                                        <p:cTn id="132" dur="500" fill="hold"/>
                                        <p:tgtEl>
                                          <p:spTgt spid="116"/>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106"/>
                                        </p:tgtEl>
                                        <p:attrNameLst>
                                          <p:attrName>style.visibility</p:attrName>
                                        </p:attrNameLst>
                                      </p:cBhvr>
                                      <p:to>
                                        <p:strVal val="visible"/>
                                      </p:to>
                                    </p:set>
                                    <p:anim calcmode="lin" valueType="num">
                                      <p:cBhvr additive="base">
                                        <p:cTn id="135" dur="500" fill="hold"/>
                                        <p:tgtEl>
                                          <p:spTgt spid="106"/>
                                        </p:tgtEl>
                                        <p:attrNameLst>
                                          <p:attrName>ppt_x</p:attrName>
                                        </p:attrNameLst>
                                      </p:cBhvr>
                                      <p:tavLst>
                                        <p:tav tm="0">
                                          <p:val>
                                            <p:strVal val="#ppt_x"/>
                                          </p:val>
                                        </p:tav>
                                        <p:tav tm="100000">
                                          <p:val>
                                            <p:strVal val="#ppt_x"/>
                                          </p:val>
                                        </p:tav>
                                      </p:tavLst>
                                    </p:anim>
                                    <p:anim calcmode="lin" valueType="num">
                                      <p:cBhvr additive="base">
                                        <p:cTn id="136" dur="500" fill="hold"/>
                                        <p:tgtEl>
                                          <p:spTgt spid="10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 calcmode="lin" valueType="num">
                                      <p:cBhvr additive="base">
                                        <p:cTn id="139" dur="500" fill="hold"/>
                                        <p:tgtEl>
                                          <p:spTgt spid="19"/>
                                        </p:tgtEl>
                                        <p:attrNameLst>
                                          <p:attrName>ppt_x</p:attrName>
                                        </p:attrNameLst>
                                      </p:cBhvr>
                                      <p:tavLst>
                                        <p:tav tm="0">
                                          <p:val>
                                            <p:strVal val="#ppt_x"/>
                                          </p:val>
                                        </p:tav>
                                        <p:tav tm="100000">
                                          <p:val>
                                            <p:strVal val="#ppt_x"/>
                                          </p:val>
                                        </p:tav>
                                      </p:tavLst>
                                    </p:anim>
                                    <p:anim calcmode="lin" valueType="num">
                                      <p:cBhvr additive="base">
                                        <p:cTn id="14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93"/>
                                        </p:tgtEl>
                                        <p:attrNameLst>
                                          <p:attrName>style.visibility</p:attrName>
                                        </p:attrNameLst>
                                      </p:cBhvr>
                                      <p:to>
                                        <p:strVal val="visible"/>
                                      </p:to>
                                    </p:set>
                                    <p:anim calcmode="lin" valueType="num">
                                      <p:cBhvr additive="base">
                                        <p:cTn id="145" dur="500" fill="hold"/>
                                        <p:tgtEl>
                                          <p:spTgt spid="193"/>
                                        </p:tgtEl>
                                        <p:attrNameLst>
                                          <p:attrName>ppt_x</p:attrName>
                                        </p:attrNameLst>
                                      </p:cBhvr>
                                      <p:tavLst>
                                        <p:tav tm="0">
                                          <p:val>
                                            <p:strVal val="#ppt_x"/>
                                          </p:val>
                                        </p:tav>
                                        <p:tav tm="100000">
                                          <p:val>
                                            <p:strVal val="#ppt_x"/>
                                          </p:val>
                                        </p:tav>
                                      </p:tavLst>
                                    </p:anim>
                                    <p:anim calcmode="lin" valueType="num">
                                      <p:cBhvr additive="base">
                                        <p:cTn id="146" dur="500" fill="hold"/>
                                        <p:tgtEl>
                                          <p:spTgt spid="193"/>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221"/>
                                        </p:tgtEl>
                                        <p:attrNameLst>
                                          <p:attrName>style.visibility</p:attrName>
                                        </p:attrNameLst>
                                      </p:cBhvr>
                                      <p:to>
                                        <p:strVal val="visible"/>
                                      </p:to>
                                    </p:set>
                                    <p:anim calcmode="lin" valueType="num">
                                      <p:cBhvr additive="base">
                                        <p:cTn id="149" dur="500" fill="hold"/>
                                        <p:tgtEl>
                                          <p:spTgt spid="221"/>
                                        </p:tgtEl>
                                        <p:attrNameLst>
                                          <p:attrName>ppt_x</p:attrName>
                                        </p:attrNameLst>
                                      </p:cBhvr>
                                      <p:tavLst>
                                        <p:tav tm="0">
                                          <p:val>
                                            <p:strVal val="#ppt_x"/>
                                          </p:val>
                                        </p:tav>
                                        <p:tav tm="100000">
                                          <p:val>
                                            <p:strVal val="#ppt_x"/>
                                          </p:val>
                                        </p:tav>
                                      </p:tavLst>
                                    </p:anim>
                                    <p:anim calcmode="lin" valueType="num">
                                      <p:cBhvr additive="base">
                                        <p:cTn id="150" dur="500" fill="hold"/>
                                        <p:tgtEl>
                                          <p:spTgt spid="221"/>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123"/>
                                        </p:tgtEl>
                                        <p:attrNameLst>
                                          <p:attrName>style.visibility</p:attrName>
                                        </p:attrNameLst>
                                      </p:cBhvr>
                                      <p:to>
                                        <p:strVal val="visible"/>
                                      </p:to>
                                    </p:set>
                                    <p:anim calcmode="lin" valueType="num">
                                      <p:cBhvr additive="base">
                                        <p:cTn id="155" dur="500" fill="hold"/>
                                        <p:tgtEl>
                                          <p:spTgt spid="123"/>
                                        </p:tgtEl>
                                        <p:attrNameLst>
                                          <p:attrName>ppt_x</p:attrName>
                                        </p:attrNameLst>
                                      </p:cBhvr>
                                      <p:tavLst>
                                        <p:tav tm="0">
                                          <p:val>
                                            <p:strVal val="#ppt_x"/>
                                          </p:val>
                                        </p:tav>
                                        <p:tav tm="100000">
                                          <p:val>
                                            <p:strVal val="#ppt_x"/>
                                          </p:val>
                                        </p:tav>
                                      </p:tavLst>
                                    </p:anim>
                                    <p:anim calcmode="lin" valueType="num">
                                      <p:cBhvr additive="base">
                                        <p:cTn id="156" dur="500" fill="hold"/>
                                        <p:tgtEl>
                                          <p:spTgt spid="12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92"/>
                                        </p:tgtEl>
                                        <p:attrNameLst>
                                          <p:attrName>style.visibility</p:attrName>
                                        </p:attrNameLst>
                                      </p:cBhvr>
                                      <p:to>
                                        <p:strVal val="visible"/>
                                      </p:to>
                                    </p:set>
                                    <p:anim calcmode="lin" valueType="num">
                                      <p:cBhvr additive="base">
                                        <p:cTn id="159" dur="500" fill="hold"/>
                                        <p:tgtEl>
                                          <p:spTgt spid="192"/>
                                        </p:tgtEl>
                                        <p:attrNameLst>
                                          <p:attrName>ppt_x</p:attrName>
                                        </p:attrNameLst>
                                      </p:cBhvr>
                                      <p:tavLst>
                                        <p:tav tm="0">
                                          <p:val>
                                            <p:strVal val="#ppt_x"/>
                                          </p:val>
                                        </p:tav>
                                        <p:tav tm="100000">
                                          <p:val>
                                            <p:strVal val="#ppt_x"/>
                                          </p:val>
                                        </p:tav>
                                      </p:tavLst>
                                    </p:anim>
                                    <p:anim calcmode="lin" valueType="num">
                                      <p:cBhvr additive="base">
                                        <p:cTn id="160" dur="500" fill="hold"/>
                                        <p:tgtEl>
                                          <p:spTgt spid="19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1"/>
                                        </p:tgtEl>
                                        <p:attrNameLst>
                                          <p:attrName>style.visibility</p:attrName>
                                        </p:attrNameLst>
                                      </p:cBhvr>
                                      <p:to>
                                        <p:strVal val="visible"/>
                                      </p:to>
                                    </p:set>
                                    <p:anim calcmode="lin" valueType="num">
                                      <p:cBhvr additive="base">
                                        <p:cTn id="163" dur="500" fill="hold"/>
                                        <p:tgtEl>
                                          <p:spTgt spid="191"/>
                                        </p:tgtEl>
                                        <p:attrNameLst>
                                          <p:attrName>ppt_x</p:attrName>
                                        </p:attrNameLst>
                                      </p:cBhvr>
                                      <p:tavLst>
                                        <p:tav tm="0">
                                          <p:val>
                                            <p:strVal val="#ppt_x"/>
                                          </p:val>
                                        </p:tav>
                                        <p:tav tm="100000">
                                          <p:val>
                                            <p:strVal val="#ppt_x"/>
                                          </p:val>
                                        </p:tav>
                                      </p:tavLst>
                                    </p:anim>
                                    <p:anim calcmode="lin" valueType="num">
                                      <p:cBhvr additive="base">
                                        <p:cTn id="164" dur="500" fill="hold"/>
                                        <p:tgtEl>
                                          <p:spTgt spid="191"/>
                                        </p:tgtEl>
                                        <p:attrNameLst>
                                          <p:attrName>ppt_y</p:attrName>
                                        </p:attrNameLst>
                                      </p:cBhvr>
                                      <p:tavLst>
                                        <p:tav tm="0">
                                          <p:val>
                                            <p:strVal val="1+#ppt_h/2"/>
                                          </p:val>
                                        </p:tav>
                                        <p:tav tm="100000">
                                          <p:val>
                                            <p:strVal val="#ppt_y"/>
                                          </p:val>
                                        </p:tav>
                                      </p:tavLst>
                                    </p:anim>
                                  </p:childTnLst>
                                </p:cTn>
                              </p:par>
                              <p:par>
                                <p:cTn id="165" presetID="2" presetClass="entr" presetSubtype="4" fill="hold" nodeType="withEffect">
                                  <p:stCondLst>
                                    <p:cond delay="0"/>
                                  </p:stCondLst>
                                  <p:childTnLst>
                                    <p:set>
                                      <p:cBhvr>
                                        <p:cTn id="166" dur="1" fill="hold">
                                          <p:stCondLst>
                                            <p:cond delay="0"/>
                                          </p:stCondLst>
                                        </p:cTn>
                                        <p:tgtEl>
                                          <p:spTgt spid="212"/>
                                        </p:tgtEl>
                                        <p:attrNameLst>
                                          <p:attrName>style.visibility</p:attrName>
                                        </p:attrNameLst>
                                      </p:cBhvr>
                                      <p:to>
                                        <p:strVal val="visible"/>
                                      </p:to>
                                    </p:set>
                                    <p:anim calcmode="lin" valueType="num">
                                      <p:cBhvr additive="base">
                                        <p:cTn id="167" dur="500" fill="hold"/>
                                        <p:tgtEl>
                                          <p:spTgt spid="212"/>
                                        </p:tgtEl>
                                        <p:attrNameLst>
                                          <p:attrName>ppt_x</p:attrName>
                                        </p:attrNameLst>
                                      </p:cBhvr>
                                      <p:tavLst>
                                        <p:tav tm="0">
                                          <p:val>
                                            <p:strVal val="#ppt_x"/>
                                          </p:val>
                                        </p:tav>
                                        <p:tav tm="100000">
                                          <p:val>
                                            <p:strVal val="#ppt_x"/>
                                          </p:val>
                                        </p:tav>
                                      </p:tavLst>
                                    </p:anim>
                                    <p:anim calcmode="lin" valueType="num">
                                      <p:cBhvr additive="base">
                                        <p:cTn id="168" dur="500" fill="hold"/>
                                        <p:tgtEl>
                                          <p:spTgt spid="212"/>
                                        </p:tgtEl>
                                        <p:attrNameLst>
                                          <p:attrName>ppt_y</p:attrName>
                                        </p:attrNameLst>
                                      </p:cBhvr>
                                      <p:tavLst>
                                        <p:tav tm="0">
                                          <p:val>
                                            <p:strVal val="1+#ppt_h/2"/>
                                          </p:val>
                                        </p:tav>
                                        <p:tav tm="100000">
                                          <p:val>
                                            <p:strVal val="#ppt_y"/>
                                          </p:val>
                                        </p:tav>
                                      </p:tavLst>
                                    </p:anim>
                                  </p:childTnLst>
                                </p:cTn>
                              </p:par>
                              <p:par>
                                <p:cTn id="169" presetID="2" presetClass="entr" presetSubtype="4" fill="hold" nodeType="withEffect">
                                  <p:stCondLst>
                                    <p:cond delay="0"/>
                                  </p:stCondLst>
                                  <p:childTnLst>
                                    <p:set>
                                      <p:cBhvr>
                                        <p:cTn id="170" dur="1" fill="hold">
                                          <p:stCondLst>
                                            <p:cond delay="0"/>
                                          </p:stCondLst>
                                        </p:cTn>
                                        <p:tgtEl>
                                          <p:spTgt spid="213"/>
                                        </p:tgtEl>
                                        <p:attrNameLst>
                                          <p:attrName>style.visibility</p:attrName>
                                        </p:attrNameLst>
                                      </p:cBhvr>
                                      <p:to>
                                        <p:strVal val="visible"/>
                                      </p:to>
                                    </p:set>
                                    <p:anim calcmode="lin" valueType="num">
                                      <p:cBhvr additive="base">
                                        <p:cTn id="171" dur="500" fill="hold"/>
                                        <p:tgtEl>
                                          <p:spTgt spid="213"/>
                                        </p:tgtEl>
                                        <p:attrNameLst>
                                          <p:attrName>ppt_x</p:attrName>
                                        </p:attrNameLst>
                                      </p:cBhvr>
                                      <p:tavLst>
                                        <p:tav tm="0">
                                          <p:val>
                                            <p:strVal val="#ppt_x"/>
                                          </p:val>
                                        </p:tav>
                                        <p:tav tm="100000">
                                          <p:val>
                                            <p:strVal val="#ppt_x"/>
                                          </p:val>
                                        </p:tav>
                                      </p:tavLst>
                                    </p:anim>
                                    <p:anim calcmode="lin" valueType="num">
                                      <p:cBhvr additive="base">
                                        <p:cTn id="172" dur="500" fill="hold"/>
                                        <p:tgtEl>
                                          <p:spTgt spid="213"/>
                                        </p:tgtEl>
                                        <p:attrNameLst>
                                          <p:attrName>ppt_y</p:attrName>
                                        </p:attrNameLst>
                                      </p:cBhvr>
                                      <p:tavLst>
                                        <p:tav tm="0">
                                          <p:val>
                                            <p:strVal val="1+#ppt_h/2"/>
                                          </p:val>
                                        </p:tav>
                                        <p:tav tm="100000">
                                          <p:val>
                                            <p:strVal val="#ppt_y"/>
                                          </p:val>
                                        </p:tav>
                                      </p:tavLst>
                                    </p:anim>
                                  </p:childTnLst>
                                </p:cTn>
                              </p:par>
                              <p:par>
                                <p:cTn id="173" presetID="2" presetClass="entr" presetSubtype="4" fill="hold" nodeType="withEffect">
                                  <p:stCondLst>
                                    <p:cond delay="0"/>
                                  </p:stCondLst>
                                  <p:childTnLst>
                                    <p:set>
                                      <p:cBhvr>
                                        <p:cTn id="174" dur="1" fill="hold">
                                          <p:stCondLst>
                                            <p:cond delay="0"/>
                                          </p:stCondLst>
                                        </p:cTn>
                                        <p:tgtEl>
                                          <p:spTgt spid="132"/>
                                        </p:tgtEl>
                                        <p:attrNameLst>
                                          <p:attrName>style.visibility</p:attrName>
                                        </p:attrNameLst>
                                      </p:cBhvr>
                                      <p:to>
                                        <p:strVal val="visible"/>
                                      </p:to>
                                    </p:set>
                                    <p:anim calcmode="lin" valueType="num">
                                      <p:cBhvr additive="base">
                                        <p:cTn id="175" dur="500" fill="hold"/>
                                        <p:tgtEl>
                                          <p:spTgt spid="132"/>
                                        </p:tgtEl>
                                        <p:attrNameLst>
                                          <p:attrName>ppt_x</p:attrName>
                                        </p:attrNameLst>
                                      </p:cBhvr>
                                      <p:tavLst>
                                        <p:tav tm="0">
                                          <p:val>
                                            <p:strVal val="#ppt_x"/>
                                          </p:val>
                                        </p:tav>
                                        <p:tav tm="100000">
                                          <p:val>
                                            <p:strVal val="#ppt_x"/>
                                          </p:val>
                                        </p:tav>
                                      </p:tavLst>
                                    </p:anim>
                                    <p:anim calcmode="lin" valueType="num">
                                      <p:cBhvr additive="base">
                                        <p:cTn id="176" dur="500" fill="hold"/>
                                        <p:tgtEl>
                                          <p:spTgt spid="132"/>
                                        </p:tgtEl>
                                        <p:attrNameLst>
                                          <p:attrName>ppt_y</p:attrName>
                                        </p:attrNameLst>
                                      </p:cBhvr>
                                      <p:tavLst>
                                        <p:tav tm="0">
                                          <p:val>
                                            <p:strVal val="1+#ppt_h/2"/>
                                          </p:val>
                                        </p:tav>
                                        <p:tav tm="100000">
                                          <p:val>
                                            <p:strVal val="#ppt_y"/>
                                          </p:val>
                                        </p:tav>
                                      </p:tavLst>
                                    </p:anim>
                                  </p:childTnLst>
                                </p:cTn>
                              </p:par>
                              <p:par>
                                <p:cTn id="177" presetID="2" presetClass="entr" presetSubtype="4" fill="hold" nodeType="withEffect">
                                  <p:stCondLst>
                                    <p:cond delay="0"/>
                                  </p:stCondLst>
                                  <p:childTnLst>
                                    <p:set>
                                      <p:cBhvr>
                                        <p:cTn id="178" dur="1" fill="hold">
                                          <p:stCondLst>
                                            <p:cond delay="0"/>
                                          </p:stCondLst>
                                        </p:cTn>
                                        <p:tgtEl>
                                          <p:spTgt spid="138"/>
                                        </p:tgtEl>
                                        <p:attrNameLst>
                                          <p:attrName>style.visibility</p:attrName>
                                        </p:attrNameLst>
                                      </p:cBhvr>
                                      <p:to>
                                        <p:strVal val="visible"/>
                                      </p:to>
                                    </p:set>
                                    <p:anim calcmode="lin" valueType="num">
                                      <p:cBhvr additive="base">
                                        <p:cTn id="179" dur="500" fill="hold"/>
                                        <p:tgtEl>
                                          <p:spTgt spid="138"/>
                                        </p:tgtEl>
                                        <p:attrNameLst>
                                          <p:attrName>ppt_x</p:attrName>
                                        </p:attrNameLst>
                                      </p:cBhvr>
                                      <p:tavLst>
                                        <p:tav tm="0">
                                          <p:val>
                                            <p:strVal val="#ppt_x"/>
                                          </p:val>
                                        </p:tav>
                                        <p:tav tm="100000">
                                          <p:val>
                                            <p:strVal val="#ppt_x"/>
                                          </p:val>
                                        </p:tav>
                                      </p:tavLst>
                                    </p:anim>
                                    <p:anim calcmode="lin" valueType="num">
                                      <p:cBhvr additive="base">
                                        <p:cTn id="180" dur="500" fill="hold"/>
                                        <p:tgtEl>
                                          <p:spTgt spid="138"/>
                                        </p:tgtEl>
                                        <p:attrNameLst>
                                          <p:attrName>ppt_y</p:attrName>
                                        </p:attrNameLst>
                                      </p:cBhvr>
                                      <p:tavLst>
                                        <p:tav tm="0">
                                          <p:val>
                                            <p:strVal val="1+#ppt_h/2"/>
                                          </p:val>
                                        </p:tav>
                                        <p:tav tm="100000">
                                          <p:val>
                                            <p:strVal val="#ppt_y"/>
                                          </p:val>
                                        </p:tav>
                                      </p:tavLst>
                                    </p:anim>
                                  </p:childTnLst>
                                </p:cTn>
                              </p:par>
                              <p:par>
                                <p:cTn id="181" presetID="2" presetClass="entr" presetSubtype="4" fill="hold" nodeType="withEffect">
                                  <p:stCondLst>
                                    <p:cond delay="0"/>
                                  </p:stCondLst>
                                  <p:childTnLst>
                                    <p:set>
                                      <p:cBhvr>
                                        <p:cTn id="182" dur="1" fill="hold">
                                          <p:stCondLst>
                                            <p:cond delay="0"/>
                                          </p:stCondLst>
                                        </p:cTn>
                                        <p:tgtEl>
                                          <p:spTgt spid="211"/>
                                        </p:tgtEl>
                                        <p:attrNameLst>
                                          <p:attrName>style.visibility</p:attrName>
                                        </p:attrNameLst>
                                      </p:cBhvr>
                                      <p:to>
                                        <p:strVal val="visible"/>
                                      </p:to>
                                    </p:set>
                                    <p:anim calcmode="lin" valueType="num">
                                      <p:cBhvr additive="base">
                                        <p:cTn id="183" dur="500" fill="hold"/>
                                        <p:tgtEl>
                                          <p:spTgt spid="211"/>
                                        </p:tgtEl>
                                        <p:attrNameLst>
                                          <p:attrName>ppt_x</p:attrName>
                                        </p:attrNameLst>
                                      </p:cBhvr>
                                      <p:tavLst>
                                        <p:tav tm="0">
                                          <p:val>
                                            <p:strVal val="#ppt_x"/>
                                          </p:val>
                                        </p:tav>
                                        <p:tav tm="100000">
                                          <p:val>
                                            <p:strVal val="#ppt_x"/>
                                          </p:val>
                                        </p:tav>
                                      </p:tavLst>
                                    </p:anim>
                                    <p:anim calcmode="lin" valueType="num">
                                      <p:cBhvr additive="base">
                                        <p:cTn id="184" dur="500" fill="hold"/>
                                        <p:tgtEl>
                                          <p:spTgt spid="211"/>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grpId="0" nodeType="clickEffect">
                                  <p:stCondLst>
                                    <p:cond delay="0"/>
                                  </p:stCondLst>
                                  <p:childTnLst>
                                    <p:set>
                                      <p:cBhvr>
                                        <p:cTn id="188" dur="1" fill="hold">
                                          <p:stCondLst>
                                            <p:cond delay="0"/>
                                          </p:stCondLst>
                                        </p:cTn>
                                        <p:tgtEl>
                                          <p:spTgt spid="87"/>
                                        </p:tgtEl>
                                        <p:attrNameLst>
                                          <p:attrName>style.visibility</p:attrName>
                                        </p:attrNameLst>
                                      </p:cBhvr>
                                      <p:to>
                                        <p:strVal val="visible"/>
                                      </p:to>
                                    </p:set>
                                    <p:anim calcmode="lin" valueType="num">
                                      <p:cBhvr additive="base">
                                        <p:cTn id="189" dur="500" fill="hold"/>
                                        <p:tgtEl>
                                          <p:spTgt spid="87"/>
                                        </p:tgtEl>
                                        <p:attrNameLst>
                                          <p:attrName>ppt_x</p:attrName>
                                        </p:attrNameLst>
                                      </p:cBhvr>
                                      <p:tavLst>
                                        <p:tav tm="0">
                                          <p:val>
                                            <p:strVal val="#ppt_x"/>
                                          </p:val>
                                        </p:tav>
                                        <p:tav tm="100000">
                                          <p:val>
                                            <p:strVal val="#ppt_x"/>
                                          </p:val>
                                        </p:tav>
                                      </p:tavLst>
                                    </p:anim>
                                    <p:anim calcmode="lin" valueType="num">
                                      <p:cBhvr additive="base">
                                        <p:cTn id="190" dur="500" fill="hold"/>
                                        <p:tgtEl>
                                          <p:spTgt spid="87"/>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47"/>
                                        </p:tgtEl>
                                        <p:attrNameLst>
                                          <p:attrName>style.visibility</p:attrName>
                                        </p:attrNameLst>
                                      </p:cBhvr>
                                      <p:to>
                                        <p:strVal val="visible"/>
                                      </p:to>
                                    </p:set>
                                    <p:anim calcmode="lin" valueType="num">
                                      <p:cBhvr additive="base">
                                        <p:cTn id="193" dur="500" fill="hold"/>
                                        <p:tgtEl>
                                          <p:spTgt spid="47"/>
                                        </p:tgtEl>
                                        <p:attrNameLst>
                                          <p:attrName>ppt_x</p:attrName>
                                        </p:attrNameLst>
                                      </p:cBhvr>
                                      <p:tavLst>
                                        <p:tav tm="0">
                                          <p:val>
                                            <p:strVal val="#ppt_x"/>
                                          </p:val>
                                        </p:tav>
                                        <p:tav tm="100000">
                                          <p:val>
                                            <p:strVal val="#ppt_x"/>
                                          </p:val>
                                        </p:tav>
                                      </p:tavLst>
                                    </p:anim>
                                    <p:anim calcmode="lin" valueType="num">
                                      <p:cBhvr additive="base">
                                        <p:cTn id="194" dur="500" fill="hold"/>
                                        <p:tgtEl>
                                          <p:spTgt spid="47"/>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8"/>
                                        </p:tgtEl>
                                        <p:attrNameLst>
                                          <p:attrName>style.visibility</p:attrName>
                                        </p:attrNameLst>
                                      </p:cBhvr>
                                      <p:to>
                                        <p:strVal val="visible"/>
                                      </p:to>
                                    </p:set>
                                    <p:anim calcmode="lin" valueType="num">
                                      <p:cBhvr additive="base">
                                        <p:cTn id="197" dur="500" fill="hold"/>
                                        <p:tgtEl>
                                          <p:spTgt spid="48"/>
                                        </p:tgtEl>
                                        <p:attrNameLst>
                                          <p:attrName>ppt_x</p:attrName>
                                        </p:attrNameLst>
                                      </p:cBhvr>
                                      <p:tavLst>
                                        <p:tav tm="0">
                                          <p:val>
                                            <p:strVal val="#ppt_x"/>
                                          </p:val>
                                        </p:tav>
                                        <p:tav tm="100000">
                                          <p:val>
                                            <p:strVal val="#ppt_x"/>
                                          </p:val>
                                        </p:tav>
                                      </p:tavLst>
                                    </p:anim>
                                    <p:anim calcmode="lin" valueType="num">
                                      <p:cBhvr additive="base">
                                        <p:cTn id="198" dur="500" fill="hold"/>
                                        <p:tgtEl>
                                          <p:spTgt spid="48"/>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166"/>
                                        </p:tgtEl>
                                        <p:attrNameLst>
                                          <p:attrName>style.visibility</p:attrName>
                                        </p:attrNameLst>
                                      </p:cBhvr>
                                      <p:to>
                                        <p:strVal val="visible"/>
                                      </p:to>
                                    </p:set>
                                    <p:anim calcmode="lin" valueType="num">
                                      <p:cBhvr additive="base">
                                        <p:cTn id="201" dur="500" fill="hold"/>
                                        <p:tgtEl>
                                          <p:spTgt spid="166"/>
                                        </p:tgtEl>
                                        <p:attrNameLst>
                                          <p:attrName>ppt_x</p:attrName>
                                        </p:attrNameLst>
                                      </p:cBhvr>
                                      <p:tavLst>
                                        <p:tav tm="0">
                                          <p:val>
                                            <p:strVal val="#ppt_x"/>
                                          </p:val>
                                        </p:tav>
                                        <p:tav tm="100000">
                                          <p:val>
                                            <p:strVal val="#ppt_x"/>
                                          </p:val>
                                        </p:tav>
                                      </p:tavLst>
                                    </p:anim>
                                    <p:anim calcmode="lin" valueType="num">
                                      <p:cBhvr additive="base">
                                        <p:cTn id="202" dur="500" fill="hold"/>
                                        <p:tgtEl>
                                          <p:spTgt spid="166"/>
                                        </p:tgtEl>
                                        <p:attrNameLst>
                                          <p:attrName>ppt_y</p:attrName>
                                        </p:attrNameLst>
                                      </p:cBhvr>
                                      <p:tavLst>
                                        <p:tav tm="0">
                                          <p:val>
                                            <p:strVal val="1+#ppt_h/2"/>
                                          </p:val>
                                        </p:tav>
                                        <p:tav tm="100000">
                                          <p:val>
                                            <p:strVal val="#ppt_y"/>
                                          </p:val>
                                        </p:tav>
                                      </p:tavLst>
                                    </p:anim>
                                  </p:childTnLst>
                                </p:cTn>
                              </p:par>
                              <p:par>
                                <p:cTn id="203" presetID="2" presetClass="entr" presetSubtype="4" fill="hold" nodeType="withEffect">
                                  <p:stCondLst>
                                    <p:cond delay="0"/>
                                  </p:stCondLst>
                                  <p:childTnLst>
                                    <p:set>
                                      <p:cBhvr>
                                        <p:cTn id="204" dur="1" fill="hold">
                                          <p:stCondLst>
                                            <p:cond delay="0"/>
                                          </p:stCondLst>
                                        </p:cTn>
                                        <p:tgtEl>
                                          <p:spTgt spid="152"/>
                                        </p:tgtEl>
                                        <p:attrNameLst>
                                          <p:attrName>style.visibility</p:attrName>
                                        </p:attrNameLst>
                                      </p:cBhvr>
                                      <p:to>
                                        <p:strVal val="visible"/>
                                      </p:to>
                                    </p:set>
                                    <p:anim calcmode="lin" valueType="num">
                                      <p:cBhvr additive="base">
                                        <p:cTn id="205" dur="500" fill="hold"/>
                                        <p:tgtEl>
                                          <p:spTgt spid="152"/>
                                        </p:tgtEl>
                                        <p:attrNameLst>
                                          <p:attrName>ppt_x</p:attrName>
                                        </p:attrNameLst>
                                      </p:cBhvr>
                                      <p:tavLst>
                                        <p:tav tm="0">
                                          <p:val>
                                            <p:strVal val="#ppt_x"/>
                                          </p:val>
                                        </p:tav>
                                        <p:tav tm="100000">
                                          <p:val>
                                            <p:strVal val="#ppt_x"/>
                                          </p:val>
                                        </p:tav>
                                      </p:tavLst>
                                    </p:anim>
                                    <p:anim calcmode="lin" valueType="num">
                                      <p:cBhvr additive="base">
                                        <p:cTn id="206" dur="500" fill="hold"/>
                                        <p:tgtEl>
                                          <p:spTgt spid="152"/>
                                        </p:tgtEl>
                                        <p:attrNameLst>
                                          <p:attrName>ppt_y</p:attrName>
                                        </p:attrNameLst>
                                      </p:cBhvr>
                                      <p:tavLst>
                                        <p:tav tm="0">
                                          <p:val>
                                            <p:strVal val="1+#ppt_h/2"/>
                                          </p:val>
                                        </p:tav>
                                        <p:tav tm="100000">
                                          <p:val>
                                            <p:strVal val="#ppt_y"/>
                                          </p:val>
                                        </p:tav>
                                      </p:tavLst>
                                    </p:anim>
                                  </p:childTnLst>
                                </p:cTn>
                              </p:par>
                              <p:par>
                                <p:cTn id="207" presetID="2" presetClass="entr" presetSubtype="4" fill="hold" nodeType="withEffect">
                                  <p:stCondLst>
                                    <p:cond delay="0"/>
                                  </p:stCondLst>
                                  <p:childTnLst>
                                    <p:set>
                                      <p:cBhvr>
                                        <p:cTn id="208" dur="1" fill="hold">
                                          <p:stCondLst>
                                            <p:cond delay="0"/>
                                          </p:stCondLst>
                                        </p:cTn>
                                        <p:tgtEl>
                                          <p:spTgt spid="182"/>
                                        </p:tgtEl>
                                        <p:attrNameLst>
                                          <p:attrName>style.visibility</p:attrName>
                                        </p:attrNameLst>
                                      </p:cBhvr>
                                      <p:to>
                                        <p:strVal val="visible"/>
                                      </p:to>
                                    </p:set>
                                    <p:anim calcmode="lin" valueType="num">
                                      <p:cBhvr additive="base">
                                        <p:cTn id="209" dur="500" fill="hold"/>
                                        <p:tgtEl>
                                          <p:spTgt spid="182"/>
                                        </p:tgtEl>
                                        <p:attrNameLst>
                                          <p:attrName>ppt_x</p:attrName>
                                        </p:attrNameLst>
                                      </p:cBhvr>
                                      <p:tavLst>
                                        <p:tav tm="0">
                                          <p:val>
                                            <p:strVal val="#ppt_x"/>
                                          </p:val>
                                        </p:tav>
                                        <p:tav tm="100000">
                                          <p:val>
                                            <p:strVal val="#ppt_x"/>
                                          </p:val>
                                        </p:tav>
                                      </p:tavLst>
                                    </p:anim>
                                    <p:anim calcmode="lin" valueType="num">
                                      <p:cBhvr additive="base">
                                        <p:cTn id="210" dur="500" fill="hold"/>
                                        <p:tgtEl>
                                          <p:spTgt spid="182"/>
                                        </p:tgtEl>
                                        <p:attrNameLst>
                                          <p:attrName>ppt_y</p:attrName>
                                        </p:attrNameLst>
                                      </p:cBhvr>
                                      <p:tavLst>
                                        <p:tav tm="0">
                                          <p:val>
                                            <p:strVal val="1+#ppt_h/2"/>
                                          </p:val>
                                        </p:tav>
                                        <p:tav tm="100000">
                                          <p:val>
                                            <p:strVal val="#ppt_y"/>
                                          </p:val>
                                        </p:tav>
                                      </p:tavLst>
                                    </p:anim>
                                  </p:childTnLst>
                                </p:cTn>
                              </p:par>
                              <p:par>
                                <p:cTn id="211" presetID="2" presetClass="entr" presetSubtype="4" fill="hold" nodeType="withEffect">
                                  <p:stCondLst>
                                    <p:cond delay="0"/>
                                  </p:stCondLst>
                                  <p:childTnLst>
                                    <p:set>
                                      <p:cBhvr>
                                        <p:cTn id="212" dur="1" fill="hold">
                                          <p:stCondLst>
                                            <p:cond delay="0"/>
                                          </p:stCondLst>
                                        </p:cTn>
                                        <p:tgtEl>
                                          <p:spTgt spid="157"/>
                                        </p:tgtEl>
                                        <p:attrNameLst>
                                          <p:attrName>style.visibility</p:attrName>
                                        </p:attrNameLst>
                                      </p:cBhvr>
                                      <p:to>
                                        <p:strVal val="visible"/>
                                      </p:to>
                                    </p:set>
                                    <p:anim calcmode="lin" valueType="num">
                                      <p:cBhvr additive="base">
                                        <p:cTn id="213" dur="500" fill="hold"/>
                                        <p:tgtEl>
                                          <p:spTgt spid="157"/>
                                        </p:tgtEl>
                                        <p:attrNameLst>
                                          <p:attrName>ppt_x</p:attrName>
                                        </p:attrNameLst>
                                      </p:cBhvr>
                                      <p:tavLst>
                                        <p:tav tm="0">
                                          <p:val>
                                            <p:strVal val="#ppt_x"/>
                                          </p:val>
                                        </p:tav>
                                        <p:tav tm="100000">
                                          <p:val>
                                            <p:strVal val="#ppt_x"/>
                                          </p:val>
                                        </p:tav>
                                      </p:tavLst>
                                    </p:anim>
                                    <p:anim calcmode="lin" valueType="num">
                                      <p:cBhvr additive="base">
                                        <p:cTn id="214" dur="500" fill="hold"/>
                                        <p:tgtEl>
                                          <p:spTgt spid="157"/>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14"/>
                                        </p:tgtEl>
                                        <p:attrNameLst>
                                          <p:attrName>style.visibility</p:attrName>
                                        </p:attrNameLst>
                                      </p:cBhvr>
                                      <p:to>
                                        <p:strVal val="visible"/>
                                      </p:to>
                                    </p:set>
                                    <p:anim calcmode="lin" valueType="num">
                                      <p:cBhvr additive="base">
                                        <p:cTn id="217" dur="500" fill="hold"/>
                                        <p:tgtEl>
                                          <p:spTgt spid="14"/>
                                        </p:tgtEl>
                                        <p:attrNameLst>
                                          <p:attrName>ppt_x</p:attrName>
                                        </p:attrNameLst>
                                      </p:cBhvr>
                                      <p:tavLst>
                                        <p:tav tm="0">
                                          <p:val>
                                            <p:strVal val="#ppt_x"/>
                                          </p:val>
                                        </p:tav>
                                        <p:tav tm="100000">
                                          <p:val>
                                            <p:strVal val="#ppt_x"/>
                                          </p:val>
                                        </p:tav>
                                      </p:tavLst>
                                    </p:anim>
                                    <p:anim calcmode="lin" valueType="num">
                                      <p:cBhvr additive="base">
                                        <p:cTn id="2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nodeType="clickEffect">
                                  <p:stCondLst>
                                    <p:cond delay="0"/>
                                  </p:stCondLst>
                                  <p:childTnLst>
                                    <p:set>
                                      <p:cBhvr>
                                        <p:cTn id="222" dur="1" fill="hold">
                                          <p:stCondLst>
                                            <p:cond delay="0"/>
                                          </p:stCondLst>
                                        </p:cTn>
                                        <p:tgtEl>
                                          <p:spTgt spid="167"/>
                                        </p:tgtEl>
                                        <p:attrNameLst>
                                          <p:attrName>style.visibility</p:attrName>
                                        </p:attrNameLst>
                                      </p:cBhvr>
                                      <p:to>
                                        <p:strVal val="visible"/>
                                      </p:to>
                                    </p:set>
                                    <p:anim calcmode="lin" valueType="num">
                                      <p:cBhvr additive="base">
                                        <p:cTn id="223" dur="500" fill="hold"/>
                                        <p:tgtEl>
                                          <p:spTgt spid="167"/>
                                        </p:tgtEl>
                                        <p:attrNameLst>
                                          <p:attrName>ppt_x</p:attrName>
                                        </p:attrNameLst>
                                      </p:cBhvr>
                                      <p:tavLst>
                                        <p:tav tm="0">
                                          <p:val>
                                            <p:strVal val="#ppt_x"/>
                                          </p:val>
                                        </p:tav>
                                        <p:tav tm="100000">
                                          <p:val>
                                            <p:strVal val="#ppt_x"/>
                                          </p:val>
                                        </p:tav>
                                      </p:tavLst>
                                    </p:anim>
                                    <p:anim calcmode="lin" valueType="num">
                                      <p:cBhvr additive="base">
                                        <p:cTn id="224" dur="500" fill="hold"/>
                                        <p:tgtEl>
                                          <p:spTgt spid="167"/>
                                        </p:tgtEl>
                                        <p:attrNameLst>
                                          <p:attrName>ppt_y</p:attrName>
                                        </p:attrNameLst>
                                      </p:cBhvr>
                                      <p:tavLst>
                                        <p:tav tm="0">
                                          <p:val>
                                            <p:strVal val="1+#ppt_h/2"/>
                                          </p:val>
                                        </p:tav>
                                        <p:tav tm="100000">
                                          <p:val>
                                            <p:strVal val="#ppt_y"/>
                                          </p:val>
                                        </p:tav>
                                      </p:tavLst>
                                    </p:anim>
                                  </p:childTnLst>
                                </p:cTn>
                              </p:par>
                              <p:par>
                                <p:cTn id="225" presetID="2" presetClass="entr" presetSubtype="4" fill="hold" nodeType="withEffect">
                                  <p:stCondLst>
                                    <p:cond delay="0"/>
                                  </p:stCondLst>
                                  <p:childTnLst>
                                    <p:set>
                                      <p:cBhvr>
                                        <p:cTn id="226" dur="1" fill="hold">
                                          <p:stCondLst>
                                            <p:cond delay="0"/>
                                          </p:stCondLst>
                                        </p:cTn>
                                        <p:tgtEl>
                                          <p:spTgt spid="160"/>
                                        </p:tgtEl>
                                        <p:attrNameLst>
                                          <p:attrName>style.visibility</p:attrName>
                                        </p:attrNameLst>
                                      </p:cBhvr>
                                      <p:to>
                                        <p:strVal val="visible"/>
                                      </p:to>
                                    </p:set>
                                    <p:anim calcmode="lin" valueType="num">
                                      <p:cBhvr additive="base">
                                        <p:cTn id="227" dur="500" fill="hold"/>
                                        <p:tgtEl>
                                          <p:spTgt spid="160"/>
                                        </p:tgtEl>
                                        <p:attrNameLst>
                                          <p:attrName>ppt_x</p:attrName>
                                        </p:attrNameLst>
                                      </p:cBhvr>
                                      <p:tavLst>
                                        <p:tav tm="0">
                                          <p:val>
                                            <p:strVal val="#ppt_x"/>
                                          </p:val>
                                        </p:tav>
                                        <p:tav tm="100000">
                                          <p:val>
                                            <p:strVal val="#ppt_x"/>
                                          </p:val>
                                        </p:tav>
                                      </p:tavLst>
                                    </p:anim>
                                    <p:anim calcmode="lin" valueType="num">
                                      <p:cBhvr additive="base">
                                        <p:cTn id="228" dur="500" fill="hold"/>
                                        <p:tgtEl>
                                          <p:spTgt spid="160"/>
                                        </p:tgtEl>
                                        <p:attrNameLst>
                                          <p:attrName>ppt_y</p:attrName>
                                        </p:attrNameLst>
                                      </p:cBhvr>
                                      <p:tavLst>
                                        <p:tav tm="0">
                                          <p:val>
                                            <p:strVal val="1+#ppt_h/2"/>
                                          </p:val>
                                        </p:tav>
                                        <p:tav tm="100000">
                                          <p:val>
                                            <p:strVal val="#ppt_y"/>
                                          </p:val>
                                        </p:tav>
                                      </p:tavLst>
                                    </p:anim>
                                  </p:childTnLst>
                                </p:cTn>
                              </p:par>
                              <p:par>
                                <p:cTn id="229" presetID="2" presetClass="entr" presetSubtype="4" fill="hold" nodeType="withEffect">
                                  <p:stCondLst>
                                    <p:cond delay="0"/>
                                  </p:stCondLst>
                                  <p:childTnLst>
                                    <p:set>
                                      <p:cBhvr>
                                        <p:cTn id="230" dur="1" fill="hold">
                                          <p:stCondLst>
                                            <p:cond delay="0"/>
                                          </p:stCondLst>
                                        </p:cTn>
                                        <p:tgtEl>
                                          <p:spTgt spid="153"/>
                                        </p:tgtEl>
                                        <p:attrNameLst>
                                          <p:attrName>style.visibility</p:attrName>
                                        </p:attrNameLst>
                                      </p:cBhvr>
                                      <p:to>
                                        <p:strVal val="visible"/>
                                      </p:to>
                                    </p:set>
                                    <p:anim calcmode="lin" valueType="num">
                                      <p:cBhvr additive="base">
                                        <p:cTn id="231" dur="500" fill="hold"/>
                                        <p:tgtEl>
                                          <p:spTgt spid="153"/>
                                        </p:tgtEl>
                                        <p:attrNameLst>
                                          <p:attrName>ppt_x</p:attrName>
                                        </p:attrNameLst>
                                      </p:cBhvr>
                                      <p:tavLst>
                                        <p:tav tm="0">
                                          <p:val>
                                            <p:strVal val="#ppt_x"/>
                                          </p:val>
                                        </p:tav>
                                        <p:tav tm="100000">
                                          <p:val>
                                            <p:strVal val="#ppt_x"/>
                                          </p:val>
                                        </p:tav>
                                      </p:tavLst>
                                    </p:anim>
                                    <p:anim calcmode="lin" valueType="num">
                                      <p:cBhvr additive="base">
                                        <p:cTn id="232" dur="500" fill="hold"/>
                                        <p:tgtEl>
                                          <p:spTgt spid="153"/>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146"/>
                                        </p:tgtEl>
                                        <p:attrNameLst>
                                          <p:attrName>style.visibility</p:attrName>
                                        </p:attrNameLst>
                                      </p:cBhvr>
                                      <p:to>
                                        <p:strVal val="visible"/>
                                      </p:to>
                                    </p:set>
                                    <p:anim calcmode="lin" valueType="num">
                                      <p:cBhvr additive="base">
                                        <p:cTn id="235" dur="500" fill="hold"/>
                                        <p:tgtEl>
                                          <p:spTgt spid="146"/>
                                        </p:tgtEl>
                                        <p:attrNameLst>
                                          <p:attrName>ppt_x</p:attrName>
                                        </p:attrNameLst>
                                      </p:cBhvr>
                                      <p:tavLst>
                                        <p:tav tm="0">
                                          <p:val>
                                            <p:strVal val="#ppt_x"/>
                                          </p:val>
                                        </p:tav>
                                        <p:tav tm="100000">
                                          <p:val>
                                            <p:strVal val="#ppt_x"/>
                                          </p:val>
                                        </p:tav>
                                      </p:tavLst>
                                    </p:anim>
                                    <p:anim calcmode="lin" valueType="num">
                                      <p:cBhvr additive="base">
                                        <p:cTn id="236" dur="500" fill="hold"/>
                                        <p:tgtEl>
                                          <p:spTgt spid="146"/>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15"/>
                                        </p:tgtEl>
                                        <p:attrNameLst>
                                          <p:attrName>style.visibility</p:attrName>
                                        </p:attrNameLst>
                                      </p:cBhvr>
                                      <p:to>
                                        <p:strVal val="visible"/>
                                      </p:to>
                                    </p:set>
                                    <p:anim calcmode="lin" valueType="num">
                                      <p:cBhvr additive="base">
                                        <p:cTn id="239" dur="500" fill="hold"/>
                                        <p:tgtEl>
                                          <p:spTgt spid="15"/>
                                        </p:tgtEl>
                                        <p:attrNameLst>
                                          <p:attrName>ppt_x</p:attrName>
                                        </p:attrNameLst>
                                      </p:cBhvr>
                                      <p:tavLst>
                                        <p:tav tm="0">
                                          <p:val>
                                            <p:strVal val="#ppt_x"/>
                                          </p:val>
                                        </p:tav>
                                        <p:tav tm="100000">
                                          <p:val>
                                            <p:strVal val="#ppt_x"/>
                                          </p:val>
                                        </p:tav>
                                      </p:tavLst>
                                    </p:anim>
                                    <p:anim calcmode="lin" valueType="num">
                                      <p:cBhvr additive="base">
                                        <p:cTn id="240" dur="500" fill="hold"/>
                                        <p:tgtEl>
                                          <p:spTgt spid="15"/>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139"/>
                                        </p:tgtEl>
                                        <p:attrNameLst>
                                          <p:attrName>style.visibility</p:attrName>
                                        </p:attrNameLst>
                                      </p:cBhvr>
                                      <p:to>
                                        <p:strVal val="visible"/>
                                      </p:to>
                                    </p:set>
                                    <p:anim calcmode="lin" valueType="num">
                                      <p:cBhvr additive="base">
                                        <p:cTn id="243" dur="500" fill="hold"/>
                                        <p:tgtEl>
                                          <p:spTgt spid="139"/>
                                        </p:tgtEl>
                                        <p:attrNameLst>
                                          <p:attrName>ppt_x</p:attrName>
                                        </p:attrNameLst>
                                      </p:cBhvr>
                                      <p:tavLst>
                                        <p:tav tm="0">
                                          <p:val>
                                            <p:strVal val="#ppt_x"/>
                                          </p:val>
                                        </p:tav>
                                        <p:tav tm="100000">
                                          <p:val>
                                            <p:strVal val="#ppt_x"/>
                                          </p:val>
                                        </p:tav>
                                      </p:tavLst>
                                    </p:anim>
                                    <p:anim calcmode="lin" valueType="num">
                                      <p:cBhvr additive="base">
                                        <p:cTn id="244" dur="500" fill="hold"/>
                                        <p:tgtEl>
                                          <p:spTgt spid="13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141"/>
                                        </p:tgtEl>
                                        <p:attrNameLst>
                                          <p:attrName>style.visibility</p:attrName>
                                        </p:attrNameLst>
                                      </p:cBhvr>
                                      <p:to>
                                        <p:strVal val="visible"/>
                                      </p:to>
                                    </p:set>
                                    <p:anim calcmode="lin" valueType="num">
                                      <p:cBhvr additive="base">
                                        <p:cTn id="247" dur="500" fill="hold"/>
                                        <p:tgtEl>
                                          <p:spTgt spid="141"/>
                                        </p:tgtEl>
                                        <p:attrNameLst>
                                          <p:attrName>ppt_x</p:attrName>
                                        </p:attrNameLst>
                                      </p:cBhvr>
                                      <p:tavLst>
                                        <p:tav tm="0">
                                          <p:val>
                                            <p:strVal val="#ppt_x"/>
                                          </p:val>
                                        </p:tav>
                                        <p:tav tm="100000">
                                          <p:val>
                                            <p:strVal val="#ppt_x"/>
                                          </p:val>
                                        </p:tav>
                                      </p:tavLst>
                                    </p:anim>
                                    <p:anim calcmode="lin" valueType="num">
                                      <p:cBhvr additive="base">
                                        <p:cTn id="248" dur="500" fill="hold"/>
                                        <p:tgtEl>
                                          <p:spTgt spid="14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140"/>
                                        </p:tgtEl>
                                        <p:attrNameLst>
                                          <p:attrName>style.visibility</p:attrName>
                                        </p:attrNameLst>
                                      </p:cBhvr>
                                      <p:to>
                                        <p:strVal val="visible"/>
                                      </p:to>
                                    </p:set>
                                    <p:anim calcmode="lin" valueType="num">
                                      <p:cBhvr additive="base">
                                        <p:cTn id="251" dur="500" fill="hold"/>
                                        <p:tgtEl>
                                          <p:spTgt spid="140"/>
                                        </p:tgtEl>
                                        <p:attrNameLst>
                                          <p:attrName>ppt_x</p:attrName>
                                        </p:attrNameLst>
                                      </p:cBhvr>
                                      <p:tavLst>
                                        <p:tav tm="0">
                                          <p:val>
                                            <p:strVal val="#ppt_x"/>
                                          </p:val>
                                        </p:tav>
                                        <p:tav tm="100000">
                                          <p:val>
                                            <p:strVal val="#ppt_x"/>
                                          </p:val>
                                        </p:tav>
                                      </p:tavLst>
                                    </p:anim>
                                    <p:anim calcmode="lin" valueType="num">
                                      <p:cBhvr additive="base">
                                        <p:cTn id="252" dur="500" fill="hold"/>
                                        <p:tgtEl>
                                          <p:spTgt spid="140"/>
                                        </p:tgtEl>
                                        <p:attrNameLst>
                                          <p:attrName>ppt_y</p:attrName>
                                        </p:attrNameLst>
                                      </p:cBhvr>
                                      <p:tavLst>
                                        <p:tav tm="0">
                                          <p:val>
                                            <p:strVal val="1+#ppt_h/2"/>
                                          </p:val>
                                        </p:tav>
                                        <p:tav tm="100000">
                                          <p:val>
                                            <p:strVal val="#ppt_y"/>
                                          </p:val>
                                        </p:tav>
                                      </p:tavLst>
                                    </p:anim>
                                  </p:childTnLst>
                                </p:cTn>
                              </p:par>
                              <p:par>
                                <p:cTn id="253" presetID="2" presetClass="entr" presetSubtype="4" fill="hold" nodeType="withEffect">
                                  <p:stCondLst>
                                    <p:cond delay="0"/>
                                  </p:stCondLst>
                                  <p:childTnLst>
                                    <p:set>
                                      <p:cBhvr>
                                        <p:cTn id="254" dur="1" fill="hold">
                                          <p:stCondLst>
                                            <p:cond delay="0"/>
                                          </p:stCondLst>
                                        </p:cTn>
                                        <p:tgtEl>
                                          <p:spTgt spid="148"/>
                                        </p:tgtEl>
                                        <p:attrNameLst>
                                          <p:attrName>style.visibility</p:attrName>
                                        </p:attrNameLst>
                                      </p:cBhvr>
                                      <p:to>
                                        <p:strVal val="visible"/>
                                      </p:to>
                                    </p:set>
                                    <p:anim calcmode="lin" valueType="num">
                                      <p:cBhvr additive="base">
                                        <p:cTn id="255" dur="500" fill="hold"/>
                                        <p:tgtEl>
                                          <p:spTgt spid="148"/>
                                        </p:tgtEl>
                                        <p:attrNameLst>
                                          <p:attrName>ppt_x</p:attrName>
                                        </p:attrNameLst>
                                      </p:cBhvr>
                                      <p:tavLst>
                                        <p:tav tm="0">
                                          <p:val>
                                            <p:strVal val="#ppt_x"/>
                                          </p:val>
                                        </p:tav>
                                        <p:tav tm="100000">
                                          <p:val>
                                            <p:strVal val="#ppt_x"/>
                                          </p:val>
                                        </p:tav>
                                      </p:tavLst>
                                    </p:anim>
                                    <p:anim calcmode="lin" valueType="num">
                                      <p:cBhvr additive="base">
                                        <p:cTn id="256"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par>
                    <p:cTn id="257" fill="hold">
                      <p:stCondLst>
                        <p:cond delay="indefinite"/>
                      </p:stCondLst>
                      <p:childTnLst>
                        <p:par>
                          <p:cTn id="258" fill="hold">
                            <p:stCondLst>
                              <p:cond delay="0"/>
                            </p:stCondLst>
                            <p:childTnLst>
                              <p:par>
                                <p:cTn id="259" presetID="2" presetClass="entr" presetSubtype="4" fill="hold" nodeType="clickEffect">
                                  <p:stCondLst>
                                    <p:cond delay="0"/>
                                  </p:stCondLst>
                                  <p:childTnLst>
                                    <p:set>
                                      <p:cBhvr>
                                        <p:cTn id="260" dur="1" fill="hold">
                                          <p:stCondLst>
                                            <p:cond delay="0"/>
                                          </p:stCondLst>
                                        </p:cTn>
                                        <p:tgtEl>
                                          <p:spTgt spid="96"/>
                                        </p:tgtEl>
                                        <p:attrNameLst>
                                          <p:attrName>style.visibility</p:attrName>
                                        </p:attrNameLst>
                                      </p:cBhvr>
                                      <p:to>
                                        <p:strVal val="visible"/>
                                      </p:to>
                                    </p:set>
                                    <p:anim calcmode="lin" valueType="num">
                                      <p:cBhvr additive="base">
                                        <p:cTn id="261" dur="500" fill="hold"/>
                                        <p:tgtEl>
                                          <p:spTgt spid="96"/>
                                        </p:tgtEl>
                                        <p:attrNameLst>
                                          <p:attrName>ppt_x</p:attrName>
                                        </p:attrNameLst>
                                      </p:cBhvr>
                                      <p:tavLst>
                                        <p:tav tm="0">
                                          <p:val>
                                            <p:strVal val="#ppt_x"/>
                                          </p:val>
                                        </p:tav>
                                        <p:tav tm="100000">
                                          <p:val>
                                            <p:strVal val="#ppt_x"/>
                                          </p:val>
                                        </p:tav>
                                      </p:tavLst>
                                    </p:anim>
                                    <p:anim calcmode="lin" valueType="num">
                                      <p:cBhvr additive="base">
                                        <p:cTn id="262" dur="500" fill="hold"/>
                                        <p:tgtEl>
                                          <p:spTgt spid="96"/>
                                        </p:tgtEl>
                                        <p:attrNameLst>
                                          <p:attrName>ppt_y</p:attrName>
                                        </p:attrNameLst>
                                      </p:cBhvr>
                                      <p:tavLst>
                                        <p:tav tm="0">
                                          <p:val>
                                            <p:strVal val="1+#ppt_h/2"/>
                                          </p:val>
                                        </p:tav>
                                        <p:tav tm="100000">
                                          <p:val>
                                            <p:strVal val="#ppt_y"/>
                                          </p:val>
                                        </p:tav>
                                      </p:tavLst>
                                    </p:anim>
                                  </p:childTnLst>
                                </p:cTn>
                              </p:par>
                              <p:par>
                                <p:cTn id="263" presetID="2" presetClass="entr" presetSubtype="4" fill="hold" grpId="0" nodeType="withEffect">
                                  <p:stCondLst>
                                    <p:cond delay="0"/>
                                  </p:stCondLst>
                                  <p:childTnLst>
                                    <p:set>
                                      <p:cBhvr>
                                        <p:cTn id="264" dur="1" fill="hold">
                                          <p:stCondLst>
                                            <p:cond delay="0"/>
                                          </p:stCondLst>
                                        </p:cTn>
                                        <p:tgtEl>
                                          <p:spTgt spid="143"/>
                                        </p:tgtEl>
                                        <p:attrNameLst>
                                          <p:attrName>style.visibility</p:attrName>
                                        </p:attrNameLst>
                                      </p:cBhvr>
                                      <p:to>
                                        <p:strVal val="visible"/>
                                      </p:to>
                                    </p:set>
                                    <p:anim calcmode="lin" valueType="num">
                                      <p:cBhvr additive="base">
                                        <p:cTn id="265" dur="500" fill="hold"/>
                                        <p:tgtEl>
                                          <p:spTgt spid="143"/>
                                        </p:tgtEl>
                                        <p:attrNameLst>
                                          <p:attrName>ppt_x</p:attrName>
                                        </p:attrNameLst>
                                      </p:cBhvr>
                                      <p:tavLst>
                                        <p:tav tm="0">
                                          <p:val>
                                            <p:strVal val="#ppt_x"/>
                                          </p:val>
                                        </p:tav>
                                        <p:tav tm="100000">
                                          <p:val>
                                            <p:strVal val="#ppt_x"/>
                                          </p:val>
                                        </p:tav>
                                      </p:tavLst>
                                    </p:anim>
                                    <p:anim calcmode="lin" valueType="num">
                                      <p:cBhvr additive="base">
                                        <p:cTn id="266" dur="500" fill="hold"/>
                                        <p:tgtEl>
                                          <p:spTgt spid="143"/>
                                        </p:tgtEl>
                                        <p:attrNameLst>
                                          <p:attrName>ppt_y</p:attrName>
                                        </p:attrNameLst>
                                      </p:cBhvr>
                                      <p:tavLst>
                                        <p:tav tm="0">
                                          <p:val>
                                            <p:strVal val="1+#ppt_h/2"/>
                                          </p:val>
                                        </p:tav>
                                        <p:tav tm="100000">
                                          <p:val>
                                            <p:strVal val="#ppt_y"/>
                                          </p:val>
                                        </p:tav>
                                      </p:tavLst>
                                    </p:anim>
                                  </p:childTnLst>
                                </p:cTn>
                              </p:par>
                              <p:par>
                                <p:cTn id="267" presetID="2" presetClass="entr" presetSubtype="4" fill="hold" nodeType="withEffect">
                                  <p:stCondLst>
                                    <p:cond delay="0"/>
                                  </p:stCondLst>
                                  <p:childTnLst>
                                    <p:set>
                                      <p:cBhvr>
                                        <p:cTn id="268" dur="1" fill="hold">
                                          <p:stCondLst>
                                            <p:cond delay="0"/>
                                          </p:stCondLst>
                                        </p:cTn>
                                        <p:tgtEl>
                                          <p:spTgt spid="97"/>
                                        </p:tgtEl>
                                        <p:attrNameLst>
                                          <p:attrName>style.visibility</p:attrName>
                                        </p:attrNameLst>
                                      </p:cBhvr>
                                      <p:to>
                                        <p:strVal val="visible"/>
                                      </p:to>
                                    </p:set>
                                    <p:anim calcmode="lin" valueType="num">
                                      <p:cBhvr additive="base">
                                        <p:cTn id="269" dur="500" fill="hold"/>
                                        <p:tgtEl>
                                          <p:spTgt spid="97"/>
                                        </p:tgtEl>
                                        <p:attrNameLst>
                                          <p:attrName>ppt_x</p:attrName>
                                        </p:attrNameLst>
                                      </p:cBhvr>
                                      <p:tavLst>
                                        <p:tav tm="0">
                                          <p:val>
                                            <p:strVal val="#ppt_x"/>
                                          </p:val>
                                        </p:tav>
                                        <p:tav tm="100000">
                                          <p:val>
                                            <p:strVal val="#ppt_x"/>
                                          </p:val>
                                        </p:tav>
                                      </p:tavLst>
                                    </p:anim>
                                    <p:anim calcmode="lin" valueType="num">
                                      <p:cBhvr additive="base">
                                        <p:cTn id="270" dur="500" fill="hold"/>
                                        <p:tgtEl>
                                          <p:spTgt spid="97"/>
                                        </p:tgtEl>
                                        <p:attrNameLst>
                                          <p:attrName>ppt_y</p:attrName>
                                        </p:attrNameLst>
                                      </p:cBhvr>
                                      <p:tavLst>
                                        <p:tav tm="0">
                                          <p:val>
                                            <p:strVal val="1+#ppt_h/2"/>
                                          </p:val>
                                        </p:tav>
                                        <p:tav tm="100000">
                                          <p:val>
                                            <p:strVal val="#ppt_y"/>
                                          </p:val>
                                        </p:tav>
                                      </p:tavLst>
                                    </p:anim>
                                  </p:childTnLst>
                                </p:cTn>
                              </p:par>
                              <p:par>
                                <p:cTn id="271" presetID="2" presetClass="entr" presetSubtype="4" fill="hold" grpId="0" nodeType="withEffect">
                                  <p:stCondLst>
                                    <p:cond delay="0"/>
                                  </p:stCondLst>
                                  <p:childTnLst>
                                    <p:set>
                                      <p:cBhvr>
                                        <p:cTn id="272" dur="1" fill="hold">
                                          <p:stCondLst>
                                            <p:cond delay="0"/>
                                          </p:stCondLst>
                                        </p:cTn>
                                        <p:tgtEl>
                                          <p:spTgt spid="46"/>
                                        </p:tgtEl>
                                        <p:attrNameLst>
                                          <p:attrName>style.visibility</p:attrName>
                                        </p:attrNameLst>
                                      </p:cBhvr>
                                      <p:to>
                                        <p:strVal val="visible"/>
                                      </p:to>
                                    </p:set>
                                    <p:anim calcmode="lin" valueType="num">
                                      <p:cBhvr additive="base">
                                        <p:cTn id="273" dur="500" fill="hold"/>
                                        <p:tgtEl>
                                          <p:spTgt spid="46"/>
                                        </p:tgtEl>
                                        <p:attrNameLst>
                                          <p:attrName>ppt_x</p:attrName>
                                        </p:attrNameLst>
                                      </p:cBhvr>
                                      <p:tavLst>
                                        <p:tav tm="0">
                                          <p:val>
                                            <p:strVal val="#ppt_x"/>
                                          </p:val>
                                        </p:tav>
                                        <p:tav tm="100000">
                                          <p:val>
                                            <p:strVal val="#ppt_x"/>
                                          </p:val>
                                        </p:tav>
                                      </p:tavLst>
                                    </p:anim>
                                    <p:anim calcmode="lin" valueType="num">
                                      <p:cBhvr additive="base">
                                        <p:cTn id="274" dur="500" fill="hold"/>
                                        <p:tgtEl>
                                          <p:spTgt spid="46"/>
                                        </p:tgtEl>
                                        <p:attrNameLst>
                                          <p:attrName>ppt_y</p:attrName>
                                        </p:attrNameLst>
                                      </p:cBhvr>
                                      <p:tavLst>
                                        <p:tav tm="0">
                                          <p:val>
                                            <p:strVal val="1+#ppt_h/2"/>
                                          </p:val>
                                        </p:tav>
                                        <p:tav tm="100000">
                                          <p:val>
                                            <p:strVal val="#ppt_y"/>
                                          </p:val>
                                        </p:tav>
                                      </p:tavLst>
                                    </p:anim>
                                  </p:childTnLst>
                                </p:cTn>
                              </p:par>
                              <p:par>
                                <p:cTn id="275" presetID="2" presetClass="entr" presetSubtype="4" fill="hold" nodeType="withEffect">
                                  <p:stCondLst>
                                    <p:cond delay="0"/>
                                  </p:stCondLst>
                                  <p:childTnLst>
                                    <p:set>
                                      <p:cBhvr>
                                        <p:cTn id="276" dur="1" fill="hold">
                                          <p:stCondLst>
                                            <p:cond delay="0"/>
                                          </p:stCondLst>
                                        </p:cTn>
                                        <p:tgtEl>
                                          <p:spTgt spid="205"/>
                                        </p:tgtEl>
                                        <p:attrNameLst>
                                          <p:attrName>style.visibility</p:attrName>
                                        </p:attrNameLst>
                                      </p:cBhvr>
                                      <p:to>
                                        <p:strVal val="visible"/>
                                      </p:to>
                                    </p:set>
                                    <p:anim calcmode="lin" valueType="num">
                                      <p:cBhvr additive="base">
                                        <p:cTn id="277" dur="500" fill="hold"/>
                                        <p:tgtEl>
                                          <p:spTgt spid="205"/>
                                        </p:tgtEl>
                                        <p:attrNameLst>
                                          <p:attrName>ppt_x</p:attrName>
                                        </p:attrNameLst>
                                      </p:cBhvr>
                                      <p:tavLst>
                                        <p:tav tm="0">
                                          <p:val>
                                            <p:strVal val="#ppt_x"/>
                                          </p:val>
                                        </p:tav>
                                        <p:tav tm="100000">
                                          <p:val>
                                            <p:strVal val="#ppt_x"/>
                                          </p:val>
                                        </p:tav>
                                      </p:tavLst>
                                    </p:anim>
                                    <p:anim calcmode="lin" valueType="num">
                                      <p:cBhvr additive="base">
                                        <p:cTn id="278" dur="500" fill="hold"/>
                                        <p:tgtEl>
                                          <p:spTgt spid="205"/>
                                        </p:tgtEl>
                                        <p:attrNameLst>
                                          <p:attrName>ppt_y</p:attrName>
                                        </p:attrNameLst>
                                      </p:cBhvr>
                                      <p:tavLst>
                                        <p:tav tm="0">
                                          <p:val>
                                            <p:strVal val="1+#ppt_h/2"/>
                                          </p:val>
                                        </p:tav>
                                        <p:tav tm="100000">
                                          <p:val>
                                            <p:strVal val="#ppt_y"/>
                                          </p:val>
                                        </p:tav>
                                      </p:tavLst>
                                    </p:anim>
                                  </p:childTnLst>
                                </p:cTn>
                              </p:par>
                              <p:par>
                                <p:cTn id="279" presetID="2" presetClass="entr" presetSubtype="4" fill="hold" nodeType="withEffect">
                                  <p:stCondLst>
                                    <p:cond delay="0"/>
                                  </p:stCondLst>
                                  <p:childTnLst>
                                    <p:set>
                                      <p:cBhvr>
                                        <p:cTn id="280" dur="1" fill="hold">
                                          <p:stCondLst>
                                            <p:cond delay="0"/>
                                          </p:stCondLst>
                                        </p:cTn>
                                        <p:tgtEl>
                                          <p:spTgt spid="151"/>
                                        </p:tgtEl>
                                        <p:attrNameLst>
                                          <p:attrName>style.visibility</p:attrName>
                                        </p:attrNameLst>
                                      </p:cBhvr>
                                      <p:to>
                                        <p:strVal val="visible"/>
                                      </p:to>
                                    </p:set>
                                    <p:anim calcmode="lin" valueType="num">
                                      <p:cBhvr additive="base">
                                        <p:cTn id="281" dur="500" fill="hold"/>
                                        <p:tgtEl>
                                          <p:spTgt spid="151"/>
                                        </p:tgtEl>
                                        <p:attrNameLst>
                                          <p:attrName>ppt_x</p:attrName>
                                        </p:attrNameLst>
                                      </p:cBhvr>
                                      <p:tavLst>
                                        <p:tav tm="0">
                                          <p:val>
                                            <p:strVal val="#ppt_x"/>
                                          </p:val>
                                        </p:tav>
                                        <p:tav tm="100000">
                                          <p:val>
                                            <p:strVal val="#ppt_x"/>
                                          </p:val>
                                        </p:tav>
                                      </p:tavLst>
                                    </p:anim>
                                    <p:anim calcmode="lin" valueType="num">
                                      <p:cBhvr additive="base">
                                        <p:cTn id="282" dur="500" fill="hold"/>
                                        <p:tgtEl>
                                          <p:spTgt spid="151"/>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0"/>
                                  </p:stCondLst>
                                  <p:childTnLst>
                                    <p:set>
                                      <p:cBhvr>
                                        <p:cTn id="284" dur="1" fill="hold">
                                          <p:stCondLst>
                                            <p:cond delay="0"/>
                                          </p:stCondLst>
                                        </p:cTn>
                                        <p:tgtEl>
                                          <p:spTgt spid="18"/>
                                        </p:tgtEl>
                                        <p:attrNameLst>
                                          <p:attrName>style.visibility</p:attrName>
                                        </p:attrNameLst>
                                      </p:cBhvr>
                                      <p:to>
                                        <p:strVal val="visible"/>
                                      </p:to>
                                    </p:set>
                                    <p:anim calcmode="lin" valueType="num">
                                      <p:cBhvr additive="base">
                                        <p:cTn id="285" dur="500" fill="hold"/>
                                        <p:tgtEl>
                                          <p:spTgt spid="18"/>
                                        </p:tgtEl>
                                        <p:attrNameLst>
                                          <p:attrName>ppt_x</p:attrName>
                                        </p:attrNameLst>
                                      </p:cBhvr>
                                      <p:tavLst>
                                        <p:tav tm="0">
                                          <p:val>
                                            <p:strVal val="#ppt_x"/>
                                          </p:val>
                                        </p:tav>
                                        <p:tav tm="100000">
                                          <p:val>
                                            <p:strVal val="#ppt_x"/>
                                          </p:val>
                                        </p:tav>
                                      </p:tavLst>
                                    </p:anim>
                                    <p:anim calcmode="lin" valueType="num">
                                      <p:cBhvr additive="base">
                                        <p:cTn id="286" dur="500" fill="hold"/>
                                        <p:tgtEl>
                                          <p:spTgt spid="18"/>
                                        </p:tgtEl>
                                        <p:attrNameLst>
                                          <p:attrName>ppt_y</p:attrName>
                                        </p:attrNameLst>
                                      </p:cBhvr>
                                      <p:tavLst>
                                        <p:tav tm="0">
                                          <p:val>
                                            <p:strVal val="1+#ppt_h/2"/>
                                          </p:val>
                                        </p:tav>
                                        <p:tav tm="100000">
                                          <p:val>
                                            <p:strVal val="#ppt_y"/>
                                          </p:val>
                                        </p:tav>
                                      </p:tavLst>
                                    </p:anim>
                                  </p:childTnLst>
                                </p:cTn>
                              </p:par>
                              <p:par>
                                <p:cTn id="287" presetID="2" presetClass="entr" presetSubtype="4" fill="hold" nodeType="withEffect">
                                  <p:stCondLst>
                                    <p:cond delay="0"/>
                                  </p:stCondLst>
                                  <p:childTnLst>
                                    <p:set>
                                      <p:cBhvr>
                                        <p:cTn id="288" dur="1" fill="hold">
                                          <p:stCondLst>
                                            <p:cond delay="0"/>
                                          </p:stCondLst>
                                        </p:cTn>
                                        <p:tgtEl>
                                          <p:spTgt spid="207"/>
                                        </p:tgtEl>
                                        <p:attrNameLst>
                                          <p:attrName>style.visibility</p:attrName>
                                        </p:attrNameLst>
                                      </p:cBhvr>
                                      <p:to>
                                        <p:strVal val="visible"/>
                                      </p:to>
                                    </p:set>
                                    <p:anim calcmode="lin" valueType="num">
                                      <p:cBhvr additive="base">
                                        <p:cTn id="289" dur="500" fill="hold"/>
                                        <p:tgtEl>
                                          <p:spTgt spid="207"/>
                                        </p:tgtEl>
                                        <p:attrNameLst>
                                          <p:attrName>ppt_x</p:attrName>
                                        </p:attrNameLst>
                                      </p:cBhvr>
                                      <p:tavLst>
                                        <p:tav tm="0">
                                          <p:val>
                                            <p:strVal val="#ppt_x"/>
                                          </p:val>
                                        </p:tav>
                                        <p:tav tm="100000">
                                          <p:val>
                                            <p:strVal val="#ppt_x"/>
                                          </p:val>
                                        </p:tav>
                                      </p:tavLst>
                                    </p:anim>
                                    <p:anim calcmode="lin" valueType="num">
                                      <p:cBhvr additive="base">
                                        <p:cTn id="290" dur="500" fill="hold"/>
                                        <p:tgtEl>
                                          <p:spTgt spid="207"/>
                                        </p:tgtEl>
                                        <p:attrNameLst>
                                          <p:attrName>ppt_y</p:attrName>
                                        </p:attrNameLst>
                                      </p:cBhvr>
                                      <p:tavLst>
                                        <p:tav tm="0">
                                          <p:val>
                                            <p:strVal val="1+#ppt_h/2"/>
                                          </p:val>
                                        </p:tav>
                                        <p:tav tm="100000">
                                          <p:val>
                                            <p:strVal val="#ppt_y"/>
                                          </p:val>
                                        </p:tav>
                                      </p:tavLst>
                                    </p:anim>
                                  </p:childTnLst>
                                </p:cTn>
                              </p:par>
                              <p:par>
                                <p:cTn id="291" presetID="2" presetClass="entr" presetSubtype="4" fill="hold" grpId="0" nodeType="withEffect">
                                  <p:stCondLst>
                                    <p:cond delay="0"/>
                                  </p:stCondLst>
                                  <p:childTnLst>
                                    <p:set>
                                      <p:cBhvr>
                                        <p:cTn id="292" dur="1" fill="hold">
                                          <p:stCondLst>
                                            <p:cond delay="0"/>
                                          </p:stCondLst>
                                        </p:cTn>
                                        <p:tgtEl>
                                          <p:spTgt spid="142"/>
                                        </p:tgtEl>
                                        <p:attrNameLst>
                                          <p:attrName>style.visibility</p:attrName>
                                        </p:attrNameLst>
                                      </p:cBhvr>
                                      <p:to>
                                        <p:strVal val="visible"/>
                                      </p:to>
                                    </p:set>
                                    <p:anim calcmode="lin" valueType="num">
                                      <p:cBhvr additive="base">
                                        <p:cTn id="293" dur="500" fill="hold"/>
                                        <p:tgtEl>
                                          <p:spTgt spid="142"/>
                                        </p:tgtEl>
                                        <p:attrNameLst>
                                          <p:attrName>ppt_x</p:attrName>
                                        </p:attrNameLst>
                                      </p:cBhvr>
                                      <p:tavLst>
                                        <p:tav tm="0">
                                          <p:val>
                                            <p:strVal val="#ppt_x"/>
                                          </p:val>
                                        </p:tav>
                                        <p:tav tm="100000">
                                          <p:val>
                                            <p:strVal val="#ppt_x"/>
                                          </p:val>
                                        </p:tav>
                                      </p:tavLst>
                                    </p:anim>
                                    <p:anim calcmode="lin" valueType="num">
                                      <p:cBhvr additive="base">
                                        <p:cTn id="294"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2" presetClass="entr" presetSubtype="4" fill="hold" nodeType="clickEffect">
                                  <p:stCondLst>
                                    <p:cond delay="0"/>
                                  </p:stCondLst>
                                  <p:childTnLst>
                                    <p:set>
                                      <p:cBhvr>
                                        <p:cTn id="298" dur="1" fill="hold">
                                          <p:stCondLst>
                                            <p:cond delay="0"/>
                                          </p:stCondLst>
                                        </p:cTn>
                                        <p:tgtEl>
                                          <p:spTgt spid="199"/>
                                        </p:tgtEl>
                                        <p:attrNameLst>
                                          <p:attrName>style.visibility</p:attrName>
                                        </p:attrNameLst>
                                      </p:cBhvr>
                                      <p:to>
                                        <p:strVal val="visible"/>
                                      </p:to>
                                    </p:set>
                                    <p:anim calcmode="lin" valueType="num">
                                      <p:cBhvr additive="base">
                                        <p:cTn id="299" dur="500" fill="hold"/>
                                        <p:tgtEl>
                                          <p:spTgt spid="199"/>
                                        </p:tgtEl>
                                        <p:attrNameLst>
                                          <p:attrName>ppt_x</p:attrName>
                                        </p:attrNameLst>
                                      </p:cBhvr>
                                      <p:tavLst>
                                        <p:tav tm="0">
                                          <p:val>
                                            <p:strVal val="#ppt_x"/>
                                          </p:val>
                                        </p:tav>
                                        <p:tav tm="100000">
                                          <p:val>
                                            <p:strVal val="#ppt_x"/>
                                          </p:val>
                                        </p:tav>
                                      </p:tavLst>
                                    </p:anim>
                                    <p:anim calcmode="lin" valueType="num">
                                      <p:cBhvr additive="base">
                                        <p:cTn id="300" dur="500" fill="hold"/>
                                        <p:tgtEl>
                                          <p:spTgt spid="199"/>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198"/>
                                        </p:tgtEl>
                                        <p:attrNameLst>
                                          <p:attrName>style.visibility</p:attrName>
                                        </p:attrNameLst>
                                      </p:cBhvr>
                                      <p:to>
                                        <p:strVal val="visible"/>
                                      </p:to>
                                    </p:set>
                                    <p:anim calcmode="lin" valueType="num">
                                      <p:cBhvr additive="base">
                                        <p:cTn id="303" dur="500" fill="hold"/>
                                        <p:tgtEl>
                                          <p:spTgt spid="198"/>
                                        </p:tgtEl>
                                        <p:attrNameLst>
                                          <p:attrName>ppt_x</p:attrName>
                                        </p:attrNameLst>
                                      </p:cBhvr>
                                      <p:tavLst>
                                        <p:tav tm="0">
                                          <p:val>
                                            <p:strVal val="#ppt_x"/>
                                          </p:val>
                                        </p:tav>
                                        <p:tav tm="100000">
                                          <p:val>
                                            <p:strVal val="#ppt_x"/>
                                          </p:val>
                                        </p:tav>
                                      </p:tavLst>
                                    </p:anim>
                                    <p:anim calcmode="lin" valueType="num">
                                      <p:cBhvr additive="base">
                                        <p:cTn id="304" dur="500" fill="hold"/>
                                        <p:tgtEl>
                                          <p:spTgt spid="198"/>
                                        </p:tgtEl>
                                        <p:attrNameLst>
                                          <p:attrName>ppt_y</p:attrName>
                                        </p:attrNameLst>
                                      </p:cBhvr>
                                      <p:tavLst>
                                        <p:tav tm="0">
                                          <p:val>
                                            <p:strVal val="1+#ppt_h/2"/>
                                          </p:val>
                                        </p:tav>
                                        <p:tav tm="100000">
                                          <p:val>
                                            <p:strVal val="#ppt_y"/>
                                          </p:val>
                                        </p:tav>
                                      </p:tavLst>
                                    </p:anim>
                                  </p:childTnLst>
                                </p:cTn>
                              </p:par>
                              <p:par>
                                <p:cTn id="305" presetID="2" presetClass="entr" presetSubtype="4" fill="hold" nodeType="withEffect">
                                  <p:stCondLst>
                                    <p:cond delay="0"/>
                                  </p:stCondLst>
                                  <p:childTnLst>
                                    <p:set>
                                      <p:cBhvr>
                                        <p:cTn id="306" dur="1" fill="hold">
                                          <p:stCondLst>
                                            <p:cond delay="0"/>
                                          </p:stCondLst>
                                        </p:cTn>
                                        <p:tgtEl>
                                          <p:spTgt spid="98"/>
                                        </p:tgtEl>
                                        <p:attrNameLst>
                                          <p:attrName>style.visibility</p:attrName>
                                        </p:attrNameLst>
                                      </p:cBhvr>
                                      <p:to>
                                        <p:strVal val="visible"/>
                                      </p:to>
                                    </p:set>
                                    <p:anim calcmode="lin" valueType="num">
                                      <p:cBhvr additive="base">
                                        <p:cTn id="307" dur="500" fill="hold"/>
                                        <p:tgtEl>
                                          <p:spTgt spid="98"/>
                                        </p:tgtEl>
                                        <p:attrNameLst>
                                          <p:attrName>ppt_x</p:attrName>
                                        </p:attrNameLst>
                                      </p:cBhvr>
                                      <p:tavLst>
                                        <p:tav tm="0">
                                          <p:val>
                                            <p:strVal val="#ppt_x"/>
                                          </p:val>
                                        </p:tav>
                                        <p:tav tm="100000">
                                          <p:val>
                                            <p:strVal val="#ppt_x"/>
                                          </p:val>
                                        </p:tav>
                                      </p:tavLst>
                                    </p:anim>
                                    <p:anim calcmode="lin" valueType="num">
                                      <p:cBhvr additive="base">
                                        <p:cTn id="308" dur="500" fill="hold"/>
                                        <p:tgtEl>
                                          <p:spTgt spid="98"/>
                                        </p:tgtEl>
                                        <p:attrNameLst>
                                          <p:attrName>ppt_y</p:attrName>
                                        </p:attrNameLst>
                                      </p:cBhvr>
                                      <p:tavLst>
                                        <p:tav tm="0">
                                          <p:val>
                                            <p:strVal val="1+#ppt_h/2"/>
                                          </p:val>
                                        </p:tav>
                                        <p:tav tm="100000">
                                          <p:val>
                                            <p:strVal val="#ppt_y"/>
                                          </p:val>
                                        </p:tav>
                                      </p:tavLst>
                                    </p:anim>
                                  </p:childTnLst>
                                </p:cTn>
                              </p:par>
                              <p:par>
                                <p:cTn id="309" presetID="2" presetClass="entr" presetSubtype="4" fill="hold" nodeType="with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500" fill="hold"/>
                                        <p:tgtEl>
                                          <p:spTgt spid="164"/>
                                        </p:tgtEl>
                                        <p:attrNameLst>
                                          <p:attrName>ppt_x</p:attrName>
                                        </p:attrNameLst>
                                      </p:cBhvr>
                                      <p:tavLst>
                                        <p:tav tm="0">
                                          <p:val>
                                            <p:strVal val="#ppt_x"/>
                                          </p:val>
                                        </p:tav>
                                        <p:tav tm="100000">
                                          <p:val>
                                            <p:strVal val="#ppt_x"/>
                                          </p:val>
                                        </p:tav>
                                      </p:tavLst>
                                    </p:anim>
                                    <p:anim calcmode="lin" valueType="num">
                                      <p:cBhvr additive="base">
                                        <p:cTn id="312" dur="500" fill="hold"/>
                                        <p:tgtEl>
                                          <p:spTgt spid="164"/>
                                        </p:tgtEl>
                                        <p:attrNameLst>
                                          <p:attrName>ppt_y</p:attrName>
                                        </p:attrNameLst>
                                      </p:cBhvr>
                                      <p:tavLst>
                                        <p:tav tm="0">
                                          <p:val>
                                            <p:strVal val="1+#ppt_h/2"/>
                                          </p:val>
                                        </p:tav>
                                        <p:tav tm="100000">
                                          <p:val>
                                            <p:strVal val="#ppt_y"/>
                                          </p:val>
                                        </p:tav>
                                      </p:tavLst>
                                    </p:anim>
                                  </p:childTnLst>
                                </p:cTn>
                              </p:par>
                              <p:par>
                                <p:cTn id="313" presetID="2" presetClass="entr" presetSubtype="4" fill="hold" nodeType="withEffect">
                                  <p:stCondLst>
                                    <p:cond delay="0"/>
                                  </p:stCondLst>
                                  <p:childTnLst>
                                    <p:set>
                                      <p:cBhvr>
                                        <p:cTn id="314" dur="1" fill="hold">
                                          <p:stCondLst>
                                            <p:cond delay="0"/>
                                          </p:stCondLst>
                                        </p:cTn>
                                        <p:tgtEl>
                                          <p:spTgt spid="174"/>
                                        </p:tgtEl>
                                        <p:attrNameLst>
                                          <p:attrName>style.visibility</p:attrName>
                                        </p:attrNameLst>
                                      </p:cBhvr>
                                      <p:to>
                                        <p:strVal val="visible"/>
                                      </p:to>
                                    </p:set>
                                    <p:anim calcmode="lin" valueType="num">
                                      <p:cBhvr additive="base">
                                        <p:cTn id="315" dur="500" fill="hold"/>
                                        <p:tgtEl>
                                          <p:spTgt spid="174"/>
                                        </p:tgtEl>
                                        <p:attrNameLst>
                                          <p:attrName>ppt_x</p:attrName>
                                        </p:attrNameLst>
                                      </p:cBhvr>
                                      <p:tavLst>
                                        <p:tav tm="0">
                                          <p:val>
                                            <p:strVal val="#ppt_x"/>
                                          </p:val>
                                        </p:tav>
                                        <p:tav tm="100000">
                                          <p:val>
                                            <p:strVal val="#ppt_x"/>
                                          </p:val>
                                        </p:tav>
                                      </p:tavLst>
                                    </p:anim>
                                    <p:anim calcmode="lin" valueType="num">
                                      <p:cBhvr additive="base">
                                        <p:cTn id="316" dur="500" fill="hold"/>
                                        <p:tgtEl>
                                          <p:spTgt spid="174"/>
                                        </p:tgtEl>
                                        <p:attrNameLst>
                                          <p:attrName>ppt_y</p:attrName>
                                        </p:attrNameLst>
                                      </p:cBhvr>
                                      <p:tavLst>
                                        <p:tav tm="0">
                                          <p:val>
                                            <p:strVal val="1+#ppt_h/2"/>
                                          </p:val>
                                        </p:tav>
                                        <p:tav tm="100000">
                                          <p:val>
                                            <p:strVal val="#ppt_y"/>
                                          </p:val>
                                        </p:tav>
                                      </p:tavLst>
                                    </p:anim>
                                  </p:childTnLst>
                                </p:cTn>
                              </p:par>
                              <p:par>
                                <p:cTn id="317" presetID="2" presetClass="entr" presetSubtype="4" fill="hold" nodeType="withEffect">
                                  <p:stCondLst>
                                    <p:cond delay="0"/>
                                  </p:stCondLst>
                                  <p:childTnLst>
                                    <p:set>
                                      <p:cBhvr>
                                        <p:cTn id="318" dur="1" fill="hold">
                                          <p:stCondLst>
                                            <p:cond delay="0"/>
                                          </p:stCondLst>
                                        </p:cTn>
                                        <p:tgtEl>
                                          <p:spTgt spid="170"/>
                                        </p:tgtEl>
                                        <p:attrNameLst>
                                          <p:attrName>style.visibility</p:attrName>
                                        </p:attrNameLst>
                                      </p:cBhvr>
                                      <p:to>
                                        <p:strVal val="visible"/>
                                      </p:to>
                                    </p:set>
                                    <p:anim calcmode="lin" valueType="num">
                                      <p:cBhvr additive="base">
                                        <p:cTn id="319" dur="500" fill="hold"/>
                                        <p:tgtEl>
                                          <p:spTgt spid="170"/>
                                        </p:tgtEl>
                                        <p:attrNameLst>
                                          <p:attrName>ppt_x</p:attrName>
                                        </p:attrNameLst>
                                      </p:cBhvr>
                                      <p:tavLst>
                                        <p:tav tm="0">
                                          <p:val>
                                            <p:strVal val="#ppt_x"/>
                                          </p:val>
                                        </p:tav>
                                        <p:tav tm="100000">
                                          <p:val>
                                            <p:strVal val="#ppt_x"/>
                                          </p:val>
                                        </p:tav>
                                      </p:tavLst>
                                    </p:anim>
                                    <p:anim calcmode="lin" valueType="num">
                                      <p:cBhvr additive="base">
                                        <p:cTn id="320" dur="500" fill="hold"/>
                                        <p:tgtEl>
                                          <p:spTgt spid="170"/>
                                        </p:tgtEl>
                                        <p:attrNameLst>
                                          <p:attrName>ppt_y</p:attrName>
                                        </p:attrNameLst>
                                      </p:cBhvr>
                                      <p:tavLst>
                                        <p:tav tm="0">
                                          <p:val>
                                            <p:strVal val="1+#ppt_h/2"/>
                                          </p:val>
                                        </p:tav>
                                        <p:tav tm="100000">
                                          <p:val>
                                            <p:strVal val="#ppt_y"/>
                                          </p:val>
                                        </p:tav>
                                      </p:tavLst>
                                    </p:anim>
                                  </p:childTnLst>
                                </p:cTn>
                              </p:par>
                            </p:childTnLst>
                          </p:cTn>
                        </p:par>
                      </p:childTnLst>
                    </p:cTn>
                  </p:par>
                  <p:par>
                    <p:cTn id="321" fill="hold">
                      <p:stCondLst>
                        <p:cond delay="indefinite"/>
                      </p:stCondLst>
                      <p:childTnLst>
                        <p:par>
                          <p:cTn id="322" fill="hold">
                            <p:stCondLst>
                              <p:cond delay="0"/>
                            </p:stCondLst>
                            <p:childTnLst>
                              <p:par>
                                <p:cTn id="323" presetID="2" presetClass="entr" presetSubtype="4" fill="hold" nodeType="clickEffect">
                                  <p:stCondLst>
                                    <p:cond delay="0"/>
                                  </p:stCondLst>
                                  <p:childTnLst>
                                    <p:set>
                                      <p:cBhvr>
                                        <p:cTn id="324" dur="1" fill="hold">
                                          <p:stCondLst>
                                            <p:cond delay="0"/>
                                          </p:stCondLst>
                                        </p:cTn>
                                        <p:tgtEl>
                                          <p:spTgt spid="188"/>
                                        </p:tgtEl>
                                        <p:attrNameLst>
                                          <p:attrName>style.visibility</p:attrName>
                                        </p:attrNameLst>
                                      </p:cBhvr>
                                      <p:to>
                                        <p:strVal val="visible"/>
                                      </p:to>
                                    </p:set>
                                    <p:anim calcmode="lin" valueType="num">
                                      <p:cBhvr additive="base">
                                        <p:cTn id="325" dur="500" fill="hold"/>
                                        <p:tgtEl>
                                          <p:spTgt spid="188"/>
                                        </p:tgtEl>
                                        <p:attrNameLst>
                                          <p:attrName>ppt_x</p:attrName>
                                        </p:attrNameLst>
                                      </p:cBhvr>
                                      <p:tavLst>
                                        <p:tav tm="0">
                                          <p:val>
                                            <p:strVal val="#ppt_x"/>
                                          </p:val>
                                        </p:tav>
                                        <p:tav tm="100000">
                                          <p:val>
                                            <p:strVal val="#ppt_x"/>
                                          </p:val>
                                        </p:tav>
                                      </p:tavLst>
                                    </p:anim>
                                    <p:anim calcmode="lin" valueType="num">
                                      <p:cBhvr additive="base">
                                        <p:cTn id="326" dur="500" fill="hold"/>
                                        <p:tgtEl>
                                          <p:spTgt spid="188"/>
                                        </p:tgtEl>
                                        <p:attrNameLst>
                                          <p:attrName>ppt_y</p:attrName>
                                        </p:attrNameLst>
                                      </p:cBhvr>
                                      <p:tavLst>
                                        <p:tav tm="0">
                                          <p:val>
                                            <p:strVal val="1+#ppt_h/2"/>
                                          </p:val>
                                        </p:tav>
                                        <p:tav tm="100000">
                                          <p:val>
                                            <p:strVal val="#ppt_y"/>
                                          </p:val>
                                        </p:tav>
                                      </p:tavLst>
                                    </p:anim>
                                  </p:childTnLst>
                                </p:cTn>
                              </p:par>
                              <p:par>
                                <p:cTn id="327" presetID="2" presetClass="entr" presetSubtype="4" fill="hold" nodeType="withEffect">
                                  <p:stCondLst>
                                    <p:cond delay="0"/>
                                  </p:stCondLst>
                                  <p:childTnLst>
                                    <p:set>
                                      <p:cBhvr>
                                        <p:cTn id="328" dur="1" fill="hold">
                                          <p:stCondLst>
                                            <p:cond delay="0"/>
                                          </p:stCondLst>
                                        </p:cTn>
                                        <p:tgtEl>
                                          <p:spTgt spid="168"/>
                                        </p:tgtEl>
                                        <p:attrNameLst>
                                          <p:attrName>style.visibility</p:attrName>
                                        </p:attrNameLst>
                                      </p:cBhvr>
                                      <p:to>
                                        <p:strVal val="visible"/>
                                      </p:to>
                                    </p:set>
                                    <p:anim calcmode="lin" valueType="num">
                                      <p:cBhvr additive="base">
                                        <p:cTn id="329" dur="500" fill="hold"/>
                                        <p:tgtEl>
                                          <p:spTgt spid="168"/>
                                        </p:tgtEl>
                                        <p:attrNameLst>
                                          <p:attrName>ppt_x</p:attrName>
                                        </p:attrNameLst>
                                      </p:cBhvr>
                                      <p:tavLst>
                                        <p:tav tm="0">
                                          <p:val>
                                            <p:strVal val="#ppt_x"/>
                                          </p:val>
                                        </p:tav>
                                        <p:tav tm="100000">
                                          <p:val>
                                            <p:strVal val="#ppt_x"/>
                                          </p:val>
                                        </p:tav>
                                      </p:tavLst>
                                    </p:anim>
                                    <p:anim calcmode="lin" valueType="num">
                                      <p:cBhvr additive="base">
                                        <p:cTn id="330" dur="500" fill="hold"/>
                                        <p:tgtEl>
                                          <p:spTgt spid="168"/>
                                        </p:tgtEl>
                                        <p:attrNameLst>
                                          <p:attrName>ppt_y</p:attrName>
                                        </p:attrNameLst>
                                      </p:cBhvr>
                                      <p:tavLst>
                                        <p:tav tm="0">
                                          <p:val>
                                            <p:strVal val="1+#ppt_h/2"/>
                                          </p:val>
                                        </p:tav>
                                        <p:tav tm="100000">
                                          <p:val>
                                            <p:strVal val="#ppt_y"/>
                                          </p:val>
                                        </p:tav>
                                      </p:tavLst>
                                    </p:anim>
                                  </p:childTnLst>
                                </p:cTn>
                              </p:par>
                              <p:par>
                                <p:cTn id="331" presetID="2" presetClass="entr" presetSubtype="4" fill="hold" nodeType="withEffect">
                                  <p:stCondLst>
                                    <p:cond delay="0"/>
                                  </p:stCondLst>
                                  <p:childTnLst>
                                    <p:set>
                                      <p:cBhvr>
                                        <p:cTn id="332" dur="1" fill="hold">
                                          <p:stCondLst>
                                            <p:cond delay="0"/>
                                          </p:stCondLst>
                                        </p:cTn>
                                        <p:tgtEl>
                                          <p:spTgt spid="159"/>
                                        </p:tgtEl>
                                        <p:attrNameLst>
                                          <p:attrName>style.visibility</p:attrName>
                                        </p:attrNameLst>
                                      </p:cBhvr>
                                      <p:to>
                                        <p:strVal val="visible"/>
                                      </p:to>
                                    </p:set>
                                    <p:anim calcmode="lin" valueType="num">
                                      <p:cBhvr additive="base">
                                        <p:cTn id="333" dur="500" fill="hold"/>
                                        <p:tgtEl>
                                          <p:spTgt spid="159"/>
                                        </p:tgtEl>
                                        <p:attrNameLst>
                                          <p:attrName>ppt_x</p:attrName>
                                        </p:attrNameLst>
                                      </p:cBhvr>
                                      <p:tavLst>
                                        <p:tav tm="0">
                                          <p:val>
                                            <p:strVal val="#ppt_x"/>
                                          </p:val>
                                        </p:tav>
                                        <p:tav tm="100000">
                                          <p:val>
                                            <p:strVal val="#ppt_x"/>
                                          </p:val>
                                        </p:tav>
                                      </p:tavLst>
                                    </p:anim>
                                    <p:anim calcmode="lin" valueType="num">
                                      <p:cBhvr additive="base">
                                        <p:cTn id="334" dur="500" fill="hold"/>
                                        <p:tgtEl>
                                          <p:spTgt spid="159"/>
                                        </p:tgtEl>
                                        <p:attrNameLst>
                                          <p:attrName>ppt_y</p:attrName>
                                        </p:attrNameLst>
                                      </p:cBhvr>
                                      <p:tavLst>
                                        <p:tav tm="0">
                                          <p:val>
                                            <p:strVal val="1+#ppt_h/2"/>
                                          </p:val>
                                        </p:tav>
                                        <p:tav tm="100000">
                                          <p:val>
                                            <p:strVal val="#ppt_y"/>
                                          </p:val>
                                        </p:tav>
                                      </p:tavLst>
                                    </p:anim>
                                  </p:childTnLst>
                                </p:cTn>
                              </p:par>
                              <p:par>
                                <p:cTn id="335" presetID="2" presetClass="entr" presetSubtype="4" fill="hold" nodeType="withEffect">
                                  <p:stCondLst>
                                    <p:cond delay="0"/>
                                  </p:stCondLst>
                                  <p:childTnLst>
                                    <p:set>
                                      <p:cBhvr>
                                        <p:cTn id="336" dur="1" fill="hold">
                                          <p:stCondLst>
                                            <p:cond delay="0"/>
                                          </p:stCondLst>
                                        </p:cTn>
                                        <p:tgtEl>
                                          <p:spTgt spid="158"/>
                                        </p:tgtEl>
                                        <p:attrNameLst>
                                          <p:attrName>style.visibility</p:attrName>
                                        </p:attrNameLst>
                                      </p:cBhvr>
                                      <p:to>
                                        <p:strVal val="visible"/>
                                      </p:to>
                                    </p:set>
                                    <p:anim calcmode="lin" valueType="num">
                                      <p:cBhvr additive="base">
                                        <p:cTn id="337" dur="500" fill="hold"/>
                                        <p:tgtEl>
                                          <p:spTgt spid="158"/>
                                        </p:tgtEl>
                                        <p:attrNameLst>
                                          <p:attrName>ppt_x</p:attrName>
                                        </p:attrNameLst>
                                      </p:cBhvr>
                                      <p:tavLst>
                                        <p:tav tm="0">
                                          <p:val>
                                            <p:strVal val="#ppt_x"/>
                                          </p:val>
                                        </p:tav>
                                        <p:tav tm="100000">
                                          <p:val>
                                            <p:strVal val="#ppt_x"/>
                                          </p:val>
                                        </p:tav>
                                      </p:tavLst>
                                    </p:anim>
                                    <p:anim calcmode="lin" valueType="num">
                                      <p:cBhvr additive="base">
                                        <p:cTn id="338" dur="500" fill="hold"/>
                                        <p:tgtEl>
                                          <p:spTgt spid="158"/>
                                        </p:tgtEl>
                                        <p:attrNameLst>
                                          <p:attrName>ppt_y</p:attrName>
                                        </p:attrNameLst>
                                      </p:cBhvr>
                                      <p:tavLst>
                                        <p:tav tm="0">
                                          <p:val>
                                            <p:strVal val="1+#ppt_h/2"/>
                                          </p:val>
                                        </p:tav>
                                        <p:tav tm="100000">
                                          <p:val>
                                            <p:strVal val="#ppt_y"/>
                                          </p:val>
                                        </p:tav>
                                      </p:tavLst>
                                    </p:anim>
                                  </p:childTnLst>
                                </p:cTn>
                              </p:par>
                              <p:par>
                                <p:cTn id="339" presetID="2" presetClass="entr" presetSubtype="4" fill="hold" grpId="0" nodeType="withEffect">
                                  <p:stCondLst>
                                    <p:cond delay="0"/>
                                  </p:stCondLst>
                                  <p:childTnLst>
                                    <p:set>
                                      <p:cBhvr>
                                        <p:cTn id="340" dur="1" fill="hold">
                                          <p:stCondLst>
                                            <p:cond delay="0"/>
                                          </p:stCondLst>
                                        </p:cTn>
                                        <p:tgtEl>
                                          <p:spTgt spid="144"/>
                                        </p:tgtEl>
                                        <p:attrNameLst>
                                          <p:attrName>style.visibility</p:attrName>
                                        </p:attrNameLst>
                                      </p:cBhvr>
                                      <p:to>
                                        <p:strVal val="visible"/>
                                      </p:to>
                                    </p:set>
                                    <p:anim calcmode="lin" valueType="num">
                                      <p:cBhvr additive="base">
                                        <p:cTn id="341" dur="500" fill="hold"/>
                                        <p:tgtEl>
                                          <p:spTgt spid="144"/>
                                        </p:tgtEl>
                                        <p:attrNameLst>
                                          <p:attrName>ppt_x</p:attrName>
                                        </p:attrNameLst>
                                      </p:cBhvr>
                                      <p:tavLst>
                                        <p:tav tm="0">
                                          <p:val>
                                            <p:strVal val="#ppt_x"/>
                                          </p:val>
                                        </p:tav>
                                        <p:tav tm="100000">
                                          <p:val>
                                            <p:strVal val="#ppt_x"/>
                                          </p:val>
                                        </p:tav>
                                      </p:tavLst>
                                    </p:anim>
                                    <p:anim calcmode="lin" valueType="num">
                                      <p:cBhvr additive="base">
                                        <p:cTn id="342" dur="500" fill="hold"/>
                                        <p:tgtEl>
                                          <p:spTgt spid="144"/>
                                        </p:tgtEl>
                                        <p:attrNameLst>
                                          <p:attrName>ppt_y</p:attrName>
                                        </p:attrNameLst>
                                      </p:cBhvr>
                                      <p:tavLst>
                                        <p:tav tm="0">
                                          <p:val>
                                            <p:strVal val="1+#ppt_h/2"/>
                                          </p:val>
                                        </p:tav>
                                        <p:tav tm="100000">
                                          <p:val>
                                            <p:strVal val="#ppt_y"/>
                                          </p:val>
                                        </p:tav>
                                      </p:tavLst>
                                    </p:anim>
                                  </p:childTnLst>
                                </p:cTn>
                              </p:par>
                              <p:par>
                                <p:cTn id="343" presetID="2" presetClass="entr" presetSubtype="4" fill="hold" grpId="0" nodeType="withEffect">
                                  <p:stCondLst>
                                    <p:cond delay="0"/>
                                  </p:stCondLst>
                                  <p:childTnLst>
                                    <p:set>
                                      <p:cBhvr>
                                        <p:cTn id="344" dur="1" fill="hold">
                                          <p:stCondLst>
                                            <p:cond delay="0"/>
                                          </p:stCondLst>
                                        </p:cTn>
                                        <p:tgtEl>
                                          <p:spTgt spid="145"/>
                                        </p:tgtEl>
                                        <p:attrNameLst>
                                          <p:attrName>style.visibility</p:attrName>
                                        </p:attrNameLst>
                                      </p:cBhvr>
                                      <p:to>
                                        <p:strVal val="visible"/>
                                      </p:to>
                                    </p:set>
                                    <p:anim calcmode="lin" valueType="num">
                                      <p:cBhvr additive="base">
                                        <p:cTn id="345" dur="500" fill="hold"/>
                                        <p:tgtEl>
                                          <p:spTgt spid="145"/>
                                        </p:tgtEl>
                                        <p:attrNameLst>
                                          <p:attrName>ppt_x</p:attrName>
                                        </p:attrNameLst>
                                      </p:cBhvr>
                                      <p:tavLst>
                                        <p:tav tm="0">
                                          <p:val>
                                            <p:strVal val="#ppt_x"/>
                                          </p:val>
                                        </p:tav>
                                        <p:tav tm="100000">
                                          <p:val>
                                            <p:strVal val="#ppt_x"/>
                                          </p:val>
                                        </p:tav>
                                      </p:tavLst>
                                    </p:anim>
                                    <p:anim calcmode="lin" valueType="num">
                                      <p:cBhvr additive="base">
                                        <p:cTn id="346" dur="500" fill="hold"/>
                                        <p:tgtEl>
                                          <p:spTgt spid="145"/>
                                        </p:tgtEl>
                                        <p:attrNameLst>
                                          <p:attrName>ppt_y</p:attrName>
                                        </p:attrNameLst>
                                      </p:cBhvr>
                                      <p:tavLst>
                                        <p:tav tm="0">
                                          <p:val>
                                            <p:strVal val="1+#ppt_h/2"/>
                                          </p:val>
                                        </p:tav>
                                        <p:tav tm="100000">
                                          <p:val>
                                            <p:strVal val="#ppt_y"/>
                                          </p:val>
                                        </p:tav>
                                      </p:tavLst>
                                    </p:anim>
                                  </p:childTnLst>
                                </p:cTn>
                              </p:par>
                            </p:childTnLst>
                          </p:cTn>
                        </p:par>
                      </p:childTnLst>
                    </p:cTn>
                  </p:par>
                  <p:par>
                    <p:cTn id="347" fill="hold">
                      <p:stCondLst>
                        <p:cond delay="indefinite"/>
                      </p:stCondLst>
                      <p:childTnLst>
                        <p:par>
                          <p:cTn id="348" fill="hold">
                            <p:stCondLst>
                              <p:cond delay="0"/>
                            </p:stCondLst>
                            <p:childTnLst>
                              <p:par>
                                <p:cTn id="349" presetID="2" presetClass="entr" presetSubtype="4" fill="hold" nodeType="clickEffect">
                                  <p:stCondLst>
                                    <p:cond delay="0"/>
                                  </p:stCondLst>
                                  <p:childTnLst>
                                    <p:set>
                                      <p:cBhvr>
                                        <p:cTn id="350" dur="1" fill="hold">
                                          <p:stCondLst>
                                            <p:cond delay="0"/>
                                          </p:stCondLst>
                                        </p:cTn>
                                        <p:tgtEl>
                                          <p:spTgt spid="206"/>
                                        </p:tgtEl>
                                        <p:attrNameLst>
                                          <p:attrName>style.visibility</p:attrName>
                                        </p:attrNameLst>
                                      </p:cBhvr>
                                      <p:to>
                                        <p:strVal val="visible"/>
                                      </p:to>
                                    </p:set>
                                    <p:anim calcmode="lin" valueType="num">
                                      <p:cBhvr additive="base">
                                        <p:cTn id="351" dur="500" fill="hold"/>
                                        <p:tgtEl>
                                          <p:spTgt spid="206"/>
                                        </p:tgtEl>
                                        <p:attrNameLst>
                                          <p:attrName>ppt_x</p:attrName>
                                        </p:attrNameLst>
                                      </p:cBhvr>
                                      <p:tavLst>
                                        <p:tav tm="0">
                                          <p:val>
                                            <p:strVal val="#ppt_x"/>
                                          </p:val>
                                        </p:tav>
                                        <p:tav tm="100000">
                                          <p:val>
                                            <p:strVal val="#ppt_x"/>
                                          </p:val>
                                        </p:tav>
                                      </p:tavLst>
                                    </p:anim>
                                    <p:anim calcmode="lin" valueType="num">
                                      <p:cBhvr additive="base">
                                        <p:cTn id="352" dur="500" fill="hold"/>
                                        <p:tgtEl>
                                          <p:spTgt spid="206"/>
                                        </p:tgtEl>
                                        <p:attrNameLst>
                                          <p:attrName>ppt_y</p:attrName>
                                        </p:attrNameLst>
                                      </p:cBhvr>
                                      <p:tavLst>
                                        <p:tav tm="0">
                                          <p:val>
                                            <p:strVal val="1+#ppt_h/2"/>
                                          </p:val>
                                        </p:tav>
                                        <p:tav tm="100000">
                                          <p:val>
                                            <p:strVal val="#ppt_y"/>
                                          </p:val>
                                        </p:tav>
                                      </p:tavLst>
                                    </p:anim>
                                  </p:childTnLst>
                                </p:cTn>
                              </p:par>
                              <p:par>
                                <p:cTn id="353" presetID="2" presetClass="entr" presetSubtype="4" fill="hold" grpId="1" nodeType="withEffect">
                                  <p:stCondLst>
                                    <p:cond delay="0"/>
                                  </p:stCondLst>
                                  <p:childTnLst>
                                    <p:set>
                                      <p:cBhvr>
                                        <p:cTn id="354" dur="1" fill="hold">
                                          <p:stCondLst>
                                            <p:cond delay="0"/>
                                          </p:stCondLst>
                                        </p:cTn>
                                        <p:tgtEl>
                                          <p:spTgt spid="142"/>
                                        </p:tgtEl>
                                        <p:attrNameLst>
                                          <p:attrName>style.visibility</p:attrName>
                                        </p:attrNameLst>
                                      </p:cBhvr>
                                      <p:to>
                                        <p:strVal val="visible"/>
                                      </p:to>
                                    </p:set>
                                    <p:anim calcmode="lin" valueType="num">
                                      <p:cBhvr additive="base">
                                        <p:cTn id="355" dur="500" fill="hold"/>
                                        <p:tgtEl>
                                          <p:spTgt spid="142"/>
                                        </p:tgtEl>
                                        <p:attrNameLst>
                                          <p:attrName>ppt_x</p:attrName>
                                        </p:attrNameLst>
                                      </p:cBhvr>
                                      <p:tavLst>
                                        <p:tav tm="0">
                                          <p:val>
                                            <p:strVal val="#ppt_x"/>
                                          </p:val>
                                        </p:tav>
                                        <p:tav tm="100000">
                                          <p:val>
                                            <p:strVal val="#ppt_x"/>
                                          </p:val>
                                        </p:tav>
                                      </p:tavLst>
                                    </p:anim>
                                    <p:anim calcmode="lin" valueType="num">
                                      <p:cBhvr additive="base">
                                        <p:cTn id="356"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par>
                    <p:cTn id="357" fill="hold">
                      <p:stCondLst>
                        <p:cond delay="indefinite"/>
                      </p:stCondLst>
                      <p:childTnLst>
                        <p:par>
                          <p:cTn id="358" fill="hold">
                            <p:stCondLst>
                              <p:cond delay="0"/>
                            </p:stCondLst>
                            <p:childTnLst>
                              <p:par>
                                <p:cTn id="359" presetID="2" presetClass="entr" presetSubtype="4" fill="hold" nodeType="clickEffect">
                                  <p:stCondLst>
                                    <p:cond delay="0"/>
                                  </p:stCondLst>
                                  <p:childTnLst>
                                    <p:set>
                                      <p:cBhvr>
                                        <p:cTn id="360" dur="1" fill="hold">
                                          <p:stCondLst>
                                            <p:cond delay="0"/>
                                          </p:stCondLst>
                                        </p:cTn>
                                        <p:tgtEl>
                                          <p:spTgt spid="94"/>
                                        </p:tgtEl>
                                        <p:attrNameLst>
                                          <p:attrName>style.visibility</p:attrName>
                                        </p:attrNameLst>
                                      </p:cBhvr>
                                      <p:to>
                                        <p:strVal val="visible"/>
                                      </p:to>
                                    </p:set>
                                    <p:anim calcmode="lin" valueType="num">
                                      <p:cBhvr additive="base">
                                        <p:cTn id="361" dur="500" fill="hold"/>
                                        <p:tgtEl>
                                          <p:spTgt spid="94"/>
                                        </p:tgtEl>
                                        <p:attrNameLst>
                                          <p:attrName>ppt_x</p:attrName>
                                        </p:attrNameLst>
                                      </p:cBhvr>
                                      <p:tavLst>
                                        <p:tav tm="0">
                                          <p:val>
                                            <p:strVal val="#ppt_x"/>
                                          </p:val>
                                        </p:tav>
                                        <p:tav tm="100000">
                                          <p:val>
                                            <p:strVal val="#ppt_x"/>
                                          </p:val>
                                        </p:tav>
                                      </p:tavLst>
                                    </p:anim>
                                    <p:anim calcmode="lin" valueType="num">
                                      <p:cBhvr additive="base">
                                        <p:cTn id="362" dur="500" fill="hold"/>
                                        <p:tgtEl>
                                          <p:spTgt spid="94"/>
                                        </p:tgtEl>
                                        <p:attrNameLst>
                                          <p:attrName>ppt_y</p:attrName>
                                        </p:attrNameLst>
                                      </p:cBhvr>
                                      <p:tavLst>
                                        <p:tav tm="0">
                                          <p:val>
                                            <p:strVal val="1+#ppt_h/2"/>
                                          </p:val>
                                        </p:tav>
                                        <p:tav tm="100000">
                                          <p:val>
                                            <p:strVal val="#ppt_y"/>
                                          </p:val>
                                        </p:tav>
                                      </p:tavLst>
                                    </p:anim>
                                  </p:childTnLst>
                                </p:cTn>
                              </p:par>
                              <p:par>
                                <p:cTn id="363" presetID="2" presetClass="entr" presetSubtype="4" fill="hold" grpId="0" nodeType="withEffect">
                                  <p:stCondLst>
                                    <p:cond delay="0"/>
                                  </p:stCondLst>
                                  <p:childTnLst>
                                    <p:set>
                                      <p:cBhvr>
                                        <p:cTn id="364" dur="1" fill="hold">
                                          <p:stCondLst>
                                            <p:cond delay="0"/>
                                          </p:stCondLst>
                                        </p:cTn>
                                        <p:tgtEl>
                                          <p:spTgt spid="209"/>
                                        </p:tgtEl>
                                        <p:attrNameLst>
                                          <p:attrName>style.visibility</p:attrName>
                                        </p:attrNameLst>
                                      </p:cBhvr>
                                      <p:to>
                                        <p:strVal val="visible"/>
                                      </p:to>
                                    </p:set>
                                    <p:anim calcmode="lin" valueType="num">
                                      <p:cBhvr additive="base">
                                        <p:cTn id="365" dur="500" fill="hold"/>
                                        <p:tgtEl>
                                          <p:spTgt spid="209"/>
                                        </p:tgtEl>
                                        <p:attrNameLst>
                                          <p:attrName>ppt_x</p:attrName>
                                        </p:attrNameLst>
                                      </p:cBhvr>
                                      <p:tavLst>
                                        <p:tav tm="0">
                                          <p:val>
                                            <p:strVal val="#ppt_x"/>
                                          </p:val>
                                        </p:tav>
                                        <p:tav tm="100000">
                                          <p:val>
                                            <p:strVal val="#ppt_x"/>
                                          </p:val>
                                        </p:tav>
                                      </p:tavLst>
                                    </p:anim>
                                    <p:anim calcmode="lin" valueType="num">
                                      <p:cBhvr additive="base">
                                        <p:cTn id="366" dur="500" fill="hold"/>
                                        <p:tgtEl>
                                          <p:spTgt spid="2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19" grpId="0" animBg="1"/>
      <p:bldP spid="40" grpId="0" animBg="1"/>
      <p:bldP spid="41" grpId="0" animBg="1"/>
      <p:bldP spid="43" grpId="0" animBg="1"/>
      <p:bldP spid="44" grpId="0" animBg="1"/>
      <p:bldP spid="45" grpId="0" animBg="1"/>
      <p:bldP spid="46" grpId="0" animBg="1"/>
      <p:bldP spid="47" grpId="0" animBg="1"/>
      <p:bldP spid="48" grpId="0" animBg="1"/>
      <p:bldP spid="51" grpId="0" animBg="1"/>
      <p:bldP spid="139" grpId="0" animBg="1"/>
      <p:bldP spid="140" grpId="0" animBg="1"/>
      <p:bldP spid="141" grpId="0" animBg="1"/>
      <p:bldP spid="142" grpId="0" animBg="1"/>
      <p:bldP spid="142" grpId="1" animBg="1"/>
      <p:bldP spid="143" grpId="0" animBg="1"/>
      <p:bldP spid="144" grpId="0" animBg="1"/>
      <p:bldP spid="145" grpId="0" animBg="1"/>
      <p:bldP spid="191" grpId="0" animBg="1"/>
      <p:bldP spid="192" grpId="0" animBg="1"/>
      <p:bldP spid="193" grpId="0" animBg="1"/>
      <p:bldP spid="198" grpId="0" animBg="1"/>
      <p:bldP spid="209" grpId="0" animBg="1"/>
      <p:bldP spid="87" grpId="0" animBg="1"/>
      <p:bldP spid="90" grpId="0" animBg="1"/>
      <p:bldP spid="123" grpId="0" animBg="1"/>
      <p:bldP spid="175" grpId="0" animBg="1"/>
      <p:bldP spid="18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smtClean="0"/>
              <a:t>Wat levert STS / talentpools op?</a:t>
            </a:r>
            <a:endParaRPr lang="nl-NL" dirty="0"/>
          </a:p>
        </p:txBody>
      </p:sp>
      <p:sp>
        <p:nvSpPr>
          <p:cNvPr id="9" name="Tijdelijke aanduiding voor tekst 8"/>
          <p:cNvSpPr>
            <a:spLocks noGrp="1"/>
          </p:cNvSpPr>
          <p:nvPr>
            <p:ph type="body" sz="quarter" idx="14"/>
          </p:nvPr>
        </p:nvSpPr>
        <p:spPr>
          <a:xfrm>
            <a:off x="522288" y="2438856"/>
            <a:ext cx="8298184" cy="4124912"/>
          </a:xfrm>
        </p:spPr>
        <p:txBody>
          <a:bodyPr/>
          <a:lstStyle/>
          <a:p>
            <a:pPr marL="0" lvl="0" indent="0">
              <a:buNone/>
            </a:pPr>
            <a:r>
              <a:rPr lang="nl-NL" b="1" dirty="0" smtClean="0">
                <a:solidFill>
                  <a:schemeClr val="accent2"/>
                </a:solidFill>
              </a:rPr>
              <a:t>Primair</a:t>
            </a:r>
            <a:r>
              <a:rPr lang="nl-NL" b="1" dirty="0" smtClean="0">
                <a:solidFill>
                  <a:schemeClr val="tx2"/>
                </a:solidFill>
              </a:rPr>
              <a:t> </a:t>
            </a:r>
          </a:p>
          <a:p>
            <a:pPr marL="0" lvl="0" indent="0">
              <a:buNone/>
            </a:pPr>
            <a:r>
              <a:rPr lang="nl-NL" sz="2200" dirty="0">
                <a:solidFill>
                  <a:schemeClr val="accent1"/>
                </a:solidFill>
              </a:rPr>
              <a:t>I</a:t>
            </a:r>
            <a:r>
              <a:rPr lang="nl-NL" sz="2200" dirty="0" smtClean="0">
                <a:solidFill>
                  <a:schemeClr val="accent1"/>
                </a:solidFill>
              </a:rPr>
              <a:t>mpact </a:t>
            </a:r>
            <a:r>
              <a:rPr lang="nl-NL" sz="2200" dirty="0">
                <a:solidFill>
                  <a:schemeClr val="accent1"/>
                </a:solidFill>
              </a:rPr>
              <a:t>op de </a:t>
            </a:r>
            <a:r>
              <a:rPr lang="nl-NL" sz="2200" b="1" i="1" dirty="0">
                <a:solidFill>
                  <a:schemeClr val="tx2"/>
                </a:solidFill>
              </a:rPr>
              <a:t>kwaliteit</a:t>
            </a:r>
            <a:r>
              <a:rPr lang="nl-NL" sz="2200" dirty="0">
                <a:solidFill>
                  <a:schemeClr val="accent1"/>
                </a:solidFill>
              </a:rPr>
              <a:t> en </a:t>
            </a:r>
            <a:r>
              <a:rPr lang="nl-NL" sz="2200" b="1" i="1" dirty="0">
                <a:solidFill>
                  <a:schemeClr val="tx2"/>
                </a:solidFill>
              </a:rPr>
              <a:t>continuïteit</a:t>
            </a:r>
            <a:r>
              <a:rPr lang="nl-NL" sz="2200" dirty="0">
                <a:solidFill>
                  <a:schemeClr val="accent1"/>
                </a:solidFill>
              </a:rPr>
              <a:t> van </a:t>
            </a:r>
            <a:r>
              <a:rPr lang="nl-NL" sz="2200" dirty="0" smtClean="0">
                <a:solidFill>
                  <a:schemeClr val="accent1"/>
                </a:solidFill>
              </a:rPr>
              <a:t>de belangrijkste organisatieprocessen </a:t>
            </a:r>
            <a:r>
              <a:rPr lang="nl-NL" sz="2200" dirty="0">
                <a:solidFill>
                  <a:schemeClr val="accent1"/>
                </a:solidFill>
              </a:rPr>
              <a:t>door formatieruimte proactief en kwalitatief in te </a:t>
            </a:r>
            <a:r>
              <a:rPr lang="nl-NL" sz="2200" dirty="0" smtClean="0">
                <a:solidFill>
                  <a:schemeClr val="accent1"/>
                </a:solidFill>
              </a:rPr>
              <a:t>vullen vanuit de talentpool.</a:t>
            </a:r>
            <a:endParaRPr lang="nl-NL" sz="2200" dirty="0">
              <a:solidFill>
                <a:schemeClr val="accent1"/>
              </a:solidFill>
            </a:endParaRPr>
          </a:p>
          <a:p>
            <a:pPr marL="0" lvl="0" indent="0">
              <a:buNone/>
            </a:pPr>
            <a:endParaRPr lang="nl-NL" dirty="0"/>
          </a:p>
          <a:p>
            <a:pPr marL="0" lvl="0" indent="0">
              <a:buNone/>
            </a:pPr>
            <a:r>
              <a:rPr lang="nl-NL" b="1" dirty="0" smtClean="0">
                <a:solidFill>
                  <a:schemeClr val="accent2"/>
                </a:solidFill>
              </a:rPr>
              <a:t>Secundair</a:t>
            </a:r>
          </a:p>
          <a:p>
            <a:pPr>
              <a:lnSpc>
                <a:spcPct val="100000"/>
              </a:lnSpc>
            </a:pPr>
            <a:r>
              <a:rPr lang="nl-NL" dirty="0" smtClean="0"/>
              <a:t>Het bedrijfseconomisch- en kwaliteitsrisico van tekorten bij schommelingen van vraag en aanbod op de arbeidsmarkt (varkenscyclus) te nivelleren</a:t>
            </a:r>
          </a:p>
          <a:p>
            <a:pPr>
              <a:lnSpc>
                <a:spcPct val="100000"/>
              </a:lnSpc>
            </a:pPr>
            <a:endParaRPr lang="nl-NL" sz="800" dirty="0" smtClean="0"/>
          </a:p>
          <a:p>
            <a:pPr>
              <a:lnSpc>
                <a:spcPct val="100000"/>
              </a:lnSpc>
            </a:pPr>
            <a:r>
              <a:rPr lang="nl-NL" dirty="0" smtClean="0"/>
              <a:t>Positioneren van effectief / gewenst gedrag bij huidige groep collega’s in relatie tot wat uitdagingen nu en in de toekomst ook van hen vragen (duurzame inzetbaarheid)</a:t>
            </a:r>
          </a:p>
          <a:p>
            <a:pPr>
              <a:lnSpc>
                <a:spcPct val="100000"/>
              </a:lnSpc>
            </a:pPr>
            <a:endParaRPr lang="nl-NL" sz="800" dirty="0" smtClean="0"/>
          </a:p>
          <a:p>
            <a:pPr>
              <a:lnSpc>
                <a:spcPct val="100000"/>
              </a:lnSpc>
            </a:pPr>
            <a:r>
              <a:rPr lang="nl-NL" dirty="0" smtClean="0"/>
              <a:t>Persoonlijk leiderschap stimuleren bij huidige groep collega’s (</a:t>
            </a:r>
            <a:r>
              <a:rPr lang="nl-NL" dirty="0" err="1" smtClean="0"/>
              <a:t>schaduw-elftal-effect</a:t>
            </a:r>
            <a:r>
              <a:rPr lang="nl-NL" dirty="0" smtClean="0"/>
              <a:t>)</a:t>
            </a:r>
          </a:p>
          <a:p>
            <a:pPr>
              <a:lnSpc>
                <a:spcPct val="100000"/>
              </a:lnSpc>
            </a:pPr>
            <a:endParaRPr lang="nl-NL" sz="800" dirty="0" smtClean="0"/>
          </a:p>
          <a:p>
            <a:pPr lvl="0">
              <a:lnSpc>
                <a:spcPct val="100000"/>
              </a:lnSpc>
            </a:pPr>
            <a:r>
              <a:rPr lang="nl-NL" dirty="0" smtClean="0"/>
              <a:t>Slagvaardige en wendbare organisatie bij ambitierealisatie en in veranderprocessen</a:t>
            </a:r>
          </a:p>
          <a:p>
            <a:pPr>
              <a:buNone/>
            </a:pPr>
            <a:endParaRPr lang="nl-NL" dirty="0" smtClean="0"/>
          </a:p>
          <a:p>
            <a:pPr marL="0" indent="0">
              <a:buNone/>
            </a:pPr>
            <a:endParaRPr lang="nl-NL" dirty="0"/>
          </a:p>
        </p:txBody>
      </p:sp>
    </p:spTree>
    <p:extLst>
      <p:ext uri="{BB962C8B-B14F-4D97-AF65-F5344CB8AC3E}">
        <p14:creationId xmlns:p14="http://schemas.microsoft.com/office/powerpoint/2010/main" val="124344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www.startegictalentsourcing.nl</a:t>
            </a:r>
            <a:endParaRPr lang="nl-NL" dirty="0"/>
          </a:p>
        </p:txBody>
      </p:sp>
      <p:sp>
        <p:nvSpPr>
          <p:cNvPr id="7" name="Tijdelijke aanduiding voor tekst 6"/>
          <p:cNvSpPr>
            <a:spLocks noGrp="1"/>
          </p:cNvSpPr>
          <p:nvPr>
            <p:ph type="body" sz="quarter" idx="11"/>
          </p:nvPr>
        </p:nvSpPr>
        <p:spPr/>
        <p:txBody>
          <a:bodyPr/>
          <a:lstStyle/>
          <a:p>
            <a:r>
              <a:rPr lang="nl-NL" dirty="0"/>
              <a:t>Nu volgen een aantal aanvullende bijlagen</a:t>
            </a:r>
          </a:p>
        </p:txBody>
      </p:sp>
      <p:sp>
        <p:nvSpPr>
          <p:cNvPr id="6" name="Ondertitel 5"/>
          <p:cNvSpPr>
            <a:spLocks noGrp="1"/>
          </p:cNvSpPr>
          <p:nvPr>
            <p:ph type="subTitle" idx="10"/>
          </p:nvPr>
        </p:nvSpPr>
        <p:spPr/>
        <p:txBody>
          <a:bodyPr/>
          <a:lstStyle/>
          <a:p>
            <a:r>
              <a:rPr lang="nl-NL" dirty="0" smtClean="0"/>
              <a:t>Vragen? info@nielsgroenendijk.nl</a:t>
            </a:r>
            <a:endParaRPr lang="nl-NL" dirty="0"/>
          </a:p>
        </p:txBody>
      </p:sp>
    </p:spTree>
    <p:extLst>
      <p:ext uri="{BB962C8B-B14F-4D97-AF65-F5344CB8AC3E}">
        <p14:creationId xmlns:p14="http://schemas.microsoft.com/office/powerpoint/2010/main" val="3603231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4" name="Ondertitel 3"/>
          <p:cNvSpPr>
            <a:spLocks noGrp="1"/>
          </p:cNvSpPr>
          <p:nvPr>
            <p:ph type="subTitle" idx="10"/>
          </p:nvPr>
        </p:nvSpPr>
        <p:spPr/>
        <p:txBody>
          <a:bodyPr/>
          <a:lstStyle/>
          <a:p>
            <a:r>
              <a:rPr lang="nl-NL" sz="2400" dirty="0" smtClean="0">
                <a:solidFill>
                  <a:schemeClr val="accent2"/>
                </a:solidFill>
              </a:rPr>
              <a:t>STS heeft </a:t>
            </a:r>
            <a:r>
              <a:rPr lang="nl-NL" sz="2400" dirty="0">
                <a:solidFill>
                  <a:schemeClr val="accent2"/>
                </a:solidFill>
              </a:rPr>
              <a:t>als ambitie om organisaties </a:t>
            </a:r>
            <a:r>
              <a:rPr lang="nl-NL" sz="2400" dirty="0" smtClean="0">
                <a:solidFill>
                  <a:schemeClr val="accent2"/>
                </a:solidFill>
              </a:rPr>
              <a:t>met </a:t>
            </a:r>
            <a:r>
              <a:rPr lang="nl-NL" sz="2400" dirty="0">
                <a:solidFill>
                  <a:schemeClr val="accent2"/>
                </a:solidFill>
              </a:rPr>
              <a:t>strategisch advies, </a:t>
            </a:r>
            <a:r>
              <a:rPr lang="nl-NL" sz="2400" dirty="0" smtClean="0">
                <a:solidFill>
                  <a:schemeClr val="accent2"/>
                </a:solidFill>
              </a:rPr>
              <a:t>tactische </a:t>
            </a:r>
            <a:r>
              <a:rPr lang="nl-NL" sz="2400" dirty="0">
                <a:solidFill>
                  <a:schemeClr val="accent2"/>
                </a:solidFill>
              </a:rPr>
              <a:t>coaching en operationele </a:t>
            </a:r>
            <a:r>
              <a:rPr lang="nl-NL" sz="2400" dirty="0" smtClean="0">
                <a:solidFill>
                  <a:schemeClr val="accent2"/>
                </a:solidFill>
              </a:rPr>
              <a:t>begeleiding te ondersteunen. Dit om uiteindelijk </a:t>
            </a:r>
            <a:r>
              <a:rPr lang="nl-NL" sz="2400" dirty="0">
                <a:solidFill>
                  <a:schemeClr val="accent2"/>
                </a:solidFill>
              </a:rPr>
              <a:t>zelf duurzaam de </a:t>
            </a:r>
            <a:r>
              <a:rPr lang="nl-NL" sz="2400" dirty="0" smtClean="0">
                <a:solidFill>
                  <a:schemeClr val="accent2"/>
                </a:solidFill>
              </a:rPr>
              <a:t>structurele werving en selectie van haar belangrijkste </a:t>
            </a:r>
            <a:r>
              <a:rPr lang="nl-NL" sz="2400" dirty="0">
                <a:solidFill>
                  <a:schemeClr val="accent2"/>
                </a:solidFill>
              </a:rPr>
              <a:t>arbeidsmarktdoelgroepen vorm </a:t>
            </a:r>
            <a:r>
              <a:rPr lang="nl-NL" sz="2400" dirty="0" smtClean="0">
                <a:solidFill>
                  <a:schemeClr val="accent2"/>
                </a:solidFill>
              </a:rPr>
              <a:t>te kunnen geven</a:t>
            </a:r>
            <a:r>
              <a:rPr lang="nl-NL" sz="2400" dirty="0">
                <a:solidFill>
                  <a:schemeClr val="accent2"/>
                </a:solidFill>
              </a:rPr>
              <a:t>.</a:t>
            </a:r>
          </a:p>
          <a:p>
            <a:endParaRPr lang="nl-NL" dirty="0"/>
          </a:p>
        </p:txBody>
      </p:sp>
    </p:spTree>
    <p:extLst>
      <p:ext uri="{BB962C8B-B14F-4D97-AF65-F5344CB8AC3E}">
        <p14:creationId xmlns:p14="http://schemas.microsoft.com/office/powerpoint/2010/main" val="2165944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ben ik?</a:t>
            </a:r>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11948">
            <a:off x="959282" y="1958158"/>
            <a:ext cx="7354332" cy="40324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3269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4"/>
          <p:cNvGraphicFramePr>
            <a:graphicFrameLocks/>
          </p:cNvGraphicFramePr>
          <p:nvPr>
            <p:extLst>
              <p:ext uri="{D42A27DB-BD31-4B8C-83A1-F6EECF244321}">
                <p14:modId xmlns:p14="http://schemas.microsoft.com/office/powerpoint/2010/main" val="289673647"/>
              </p:ext>
            </p:extLst>
          </p:nvPr>
        </p:nvGraphicFramePr>
        <p:xfrm>
          <a:off x="251520" y="116632"/>
          <a:ext cx="8640960" cy="6453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p:txBody>
          <a:bodyPr/>
          <a:lstStyle/>
          <a:p>
            <a:r>
              <a:rPr lang="nl-NL" dirty="0"/>
              <a:t>Implementatie- &amp; </a:t>
            </a:r>
            <a:r>
              <a:rPr lang="nl-NL" dirty="0" smtClean="0"/>
              <a:t>Continuïteitsfase</a:t>
            </a:r>
            <a:endParaRPr lang="nl-NL" dirty="0"/>
          </a:p>
        </p:txBody>
      </p:sp>
    </p:spTree>
    <p:extLst>
      <p:ext uri="{BB962C8B-B14F-4D97-AF65-F5344CB8AC3E}">
        <p14:creationId xmlns:p14="http://schemas.microsoft.com/office/powerpoint/2010/main" val="124226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BC203EF3-D382-4AA2-A035-BA383E3CEC8E}"/>
                                            </p:graphicEl>
                                          </p:spTgt>
                                        </p:tgtEl>
                                        <p:attrNameLst>
                                          <p:attrName>style.visibility</p:attrName>
                                        </p:attrNameLst>
                                      </p:cBhvr>
                                      <p:to>
                                        <p:strVal val="visible"/>
                                      </p:to>
                                    </p:set>
                                    <p:animEffect transition="in" filter="fade">
                                      <p:cBhvr>
                                        <p:cTn id="7" dur="1000"/>
                                        <p:tgtEl>
                                          <p:spTgt spid="6">
                                            <p:graphicEl>
                                              <a:dgm id="{BC203EF3-D382-4AA2-A035-BA383E3CEC8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1262ED92-291C-4E8A-B031-648B43292912}"/>
                                            </p:graphicEl>
                                          </p:spTgt>
                                        </p:tgtEl>
                                        <p:attrNameLst>
                                          <p:attrName>style.visibility</p:attrName>
                                        </p:attrNameLst>
                                      </p:cBhvr>
                                      <p:to>
                                        <p:strVal val="visible"/>
                                      </p:to>
                                    </p:set>
                                    <p:animEffect transition="in" filter="fade">
                                      <p:cBhvr>
                                        <p:cTn id="12" dur="1000"/>
                                        <p:tgtEl>
                                          <p:spTgt spid="6">
                                            <p:graphicEl>
                                              <a:dgm id="{1262ED92-291C-4E8A-B031-648B4329291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D4DDED19-260F-4E12-B357-B18605BBDE03}"/>
                                            </p:graphicEl>
                                          </p:spTgt>
                                        </p:tgtEl>
                                        <p:attrNameLst>
                                          <p:attrName>style.visibility</p:attrName>
                                        </p:attrNameLst>
                                      </p:cBhvr>
                                      <p:to>
                                        <p:strVal val="visible"/>
                                      </p:to>
                                    </p:set>
                                    <p:animEffect transition="in" filter="fade">
                                      <p:cBhvr>
                                        <p:cTn id="15" dur="1000"/>
                                        <p:tgtEl>
                                          <p:spTgt spid="6">
                                            <p:graphicEl>
                                              <a:dgm id="{D4DDED19-260F-4E12-B357-B18605BBDE0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D9DDD708-209E-47C1-96B6-E7EC860C6A33}"/>
                                            </p:graphicEl>
                                          </p:spTgt>
                                        </p:tgtEl>
                                        <p:attrNameLst>
                                          <p:attrName>style.visibility</p:attrName>
                                        </p:attrNameLst>
                                      </p:cBhvr>
                                      <p:to>
                                        <p:strVal val="visible"/>
                                      </p:to>
                                    </p:set>
                                    <p:animEffect transition="in" filter="fade">
                                      <p:cBhvr>
                                        <p:cTn id="20" dur="1000"/>
                                        <p:tgtEl>
                                          <p:spTgt spid="6">
                                            <p:graphicEl>
                                              <a:dgm id="{D9DDD708-209E-47C1-96B6-E7EC860C6A3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FF121034-6246-4FAC-8A14-824446403962}"/>
                                            </p:graphicEl>
                                          </p:spTgt>
                                        </p:tgtEl>
                                        <p:attrNameLst>
                                          <p:attrName>style.visibility</p:attrName>
                                        </p:attrNameLst>
                                      </p:cBhvr>
                                      <p:to>
                                        <p:strVal val="visible"/>
                                      </p:to>
                                    </p:set>
                                    <p:animEffect transition="in" filter="fade">
                                      <p:cBhvr>
                                        <p:cTn id="23" dur="1000"/>
                                        <p:tgtEl>
                                          <p:spTgt spid="6">
                                            <p:graphicEl>
                                              <a:dgm id="{FF121034-6246-4FAC-8A14-82444640396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34D4BB67-4A62-4EDC-A6AB-BD6FB56F8104}"/>
                                            </p:graphicEl>
                                          </p:spTgt>
                                        </p:tgtEl>
                                        <p:attrNameLst>
                                          <p:attrName>style.visibility</p:attrName>
                                        </p:attrNameLst>
                                      </p:cBhvr>
                                      <p:to>
                                        <p:strVal val="visible"/>
                                      </p:to>
                                    </p:set>
                                    <p:animEffect transition="in" filter="fade">
                                      <p:cBhvr>
                                        <p:cTn id="28" dur="1000"/>
                                        <p:tgtEl>
                                          <p:spTgt spid="6">
                                            <p:graphicEl>
                                              <a:dgm id="{34D4BB67-4A62-4EDC-A6AB-BD6FB56F8104}"/>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A153ED7F-B7B4-4ABD-8A42-DCC9F967BA20}"/>
                                            </p:graphicEl>
                                          </p:spTgt>
                                        </p:tgtEl>
                                        <p:attrNameLst>
                                          <p:attrName>style.visibility</p:attrName>
                                        </p:attrNameLst>
                                      </p:cBhvr>
                                      <p:to>
                                        <p:strVal val="visible"/>
                                      </p:to>
                                    </p:set>
                                    <p:animEffect transition="in" filter="fade">
                                      <p:cBhvr>
                                        <p:cTn id="31" dur="1000"/>
                                        <p:tgtEl>
                                          <p:spTgt spid="6">
                                            <p:graphicEl>
                                              <a:dgm id="{A153ED7F-B7B4-4ABD-8A42-DCC9F967BA2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Wanneer STS inzetten?</a:t>
            </a:r>
            <a:endParaRPr lang="nl-NL" dirty="0"/>
          </a:p>
        </p:txBody>
      </p:sp>
      <p:sp>
        <p:nvSpPr>
          <p:cNvPr id="5" name="Tijdelijke aanduiding voor inhoud 4"/>
          <p:cNvSpPr>
            <a:spLocks noGrp="1"/>
          </p:cNvSpPr>
          <p:nvPr>
            <p:ph type="body" sz="quarter" idx="14"/>
          </p:nvPr>
        </p:nvSpPr>
        <p:spPr/>
        <p:txBody>
          <a:bodyPr/>
          <a:lstStyle/>
          <a:p>
            <a:pPr>
              <a:lnSpc>
                <a:spcPct val="150000"/>
              </a:lnSpc>
            </a:pPr>
            <a:r>
              <a:rPr lang="nl-NL" dirty="0" smtClean="0">
                <a:solidFill>
                  <a:schemeClr val="tx1">
                    <a:lumMod val="75000"/>
                    <a:lumOff val="25000"/>
                  </a:schemeClr>
                </a:solidFill>
              </a:rPr>
              <a:t>Niveau huidige medewerkers niet toereikend voor organisatieambitie</a:t>
            </a:r>
          </a:p>
          <a:p>
            <a:pPr>
              <a:lnSpc>
                <a:spcPct val="150000"/>
              </a:lnSpc>
            </a:pPr>
            <a:r>
              <a:rPr lang="nl-NL" dirty="0" smtClean="0">
                <a:solidFill>
                  <a:schemeClr val="tx1">
                    <a:lumMod val="75000"/>
                    <a:lumOff val="25000"/>
                  </a:schemeClr>
                </a:solidFill>
              </a:rPr>
              <a:t>Sterk veranderende vraag naar type product / dienstverlening uit de markt</a:t>
            </a:r>
          </a:p>
          <a:p>
            <a:pPr>
              <a:lnSpc>
                <a:spcPct val="150000"/>
              </a:lnSpc>
            </a:pPr>
            <a:r>
              <a:rPr lang="nl-NL" dirty="0" smtClean="0">
                <a:solidFill>
                  <a:schemeClr val="tx1">
                    <a:lumMod val="75000"/>
                    <a:lumOff val="25000"/>
                  </a:schemeClr>
                </a:solidFill>
              </a:rPr>
              <a:t>Onvoldoende keuze uit passende kandidaten bij sollicitatieprocedure</a:t>
            </a:r>
          </a:p>
          <a:p>
            <a:pPr>
              <a:lnSpc>
                <a:spcPct val="150000"/>
              </a:lnSpc>
            </a:pPr>
            <a:r>
              <a:rPr lang="nl-NL" dirty="0" smtClean="0">
                <a:solidFill>
                  <a:schemeClr val="tx1">
                    <a:lumMod val="75000"/>
                    <a:lumOff val="25000"/>
                  </a:schemeClr>
                </a:solidFill>
              </a:rPr>
              <a:t>Overvloed aan aanbod kandidaten bij sollicitatieprocedures</a:t>
            </a:r>
          </a:p>
          <a:p>
            <a:pPr>
              <a:lnSpc>
                <a:spcPct val="150000"/>
              </a:lnSpc>
            </a:pPr>
            <a:r>
              <a:rPr lang="nl-NL" dirty="0" smtClean="0">
                <a:solidFill>
                  <a:schemeClr val="tx1">
                    <a:lumMod val="75000"/>
                    <a:lumOff val="25000"/>
                  </a:schemeClr>
                </a:solidFill>
              </a:rPr>
              <a:t>Structurele ondercapaciteit  (inhuur op formatieplaatsen)</a:t>
            </a:r>
          </a:p>
          <a:p>
            <a:pPr>
              <a:lnSpc>
                <a:spcPct val="150000"/>
              </a:lnSpc>
            </a:pPr>
            <a:r>
              <a:rPr lang="nl-NL" dirty="0" smtClean="0">
                <a:solidFill>
                  <a:schemeClr val="tx1">
                    <a:lumMod val="75000"/>
                    <a:lumOff val="25000"/>
                  </a:schemeClr>
                </a:solidFill>
              </a:rPr>
              <a:t>Structurele fluctuaties in vraag / aanbod op de arbeidsmarkt</a:t>
            </a:r>
          </a:p>
          <a:p>
            <a:pPr>
              <a:lnSpc>
                <a:spcPct val="150000"/>
              </a:lnSpc>
            </a:pPr>
            <a:r>
              <a:rPr lang="nl-NL" dirty="0" smtClean="0">
                <a:solidFill>
                  <a:schemeClr val="tx1">
                    <a:lumMod val="75000"/>
                    <a:lumOff val="25000"/>
                  </a:schemeClr>
                </a:solidFill>
              </a:rPr>
              <a:t>Sterke toename vraag op arbeidsmarkt in komende jaren</a:t>
            </a:r>
          </a:p>
          <a:p>
            <a:pPr>
              <a:lnSpc>
                <a:spcPct val="150000"/>
              </a:lnSpc>
            </a:pPr>
            <a:r>
              <a:rPr lang="nl-NL" dirty="0" smtClean="0">
                <a:solidFill>
                  <a:schemeClr val="tx1">
                    <a:lumMod val="75000"/>
                    <a:lumOff val="25000"/>
                  </a:schemeClr>
                </a:solidFill>
              </a:rPr>
              <a:t>Sterke afname aanbod op arbeidsmarkt in komende jaren</a:t>
            </a:r>
          </a:p>
          <a:p>
            <a:pPr marL="0" indent="0">
              <a:buNone/>
            </a:pPr>
            <a:endParaRPr lang="nl-NL" dirty="0"/>
          </a:p>
        </p:txBody>
      </p:sp>
    </p:spTree>
    <p:extLst>
      <p:ext uri="{BB962C8B-B14F-4D97-AF65-F5344CB8AC3E}">
        <p14:creationId xmlns:p14="http://schemas.microsoft.com/office/powerpoint/2010/main" val="24298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Strategic Talent </a:t>
            </a:r>
            <a:r>
              <a:rPr lang="nl-NL" dirty="0" smtClean="0"/>
              <a:t>Sourcing </a:t>
            </a:r>
            <a:r>
              <a:rPr lang="nl-NL" dirty="0"/>
              <a:t>(STS</a:t>
            </a:r>
            <a:r>
              <a:rPr lang="nl-NL" dirty="0" smtClean="0"/>
              <a:t>) </a:t>
            </a:r>
            <a:r>
              <a:rPr lang="nl-NL" b="0" dirty="0" smtClean="0">
                <a:solidFill>
                  <a:schemeClr val="accent2"/>
                </a:solidFill>
              </a:rPr>
              <a:t>gaat </a:t>
            </a:r>
            <a:r>
              <a:rPr lang="nl-NL" b="0" dirty="0">
                <a:solidFill>
                  <a:schemeClr val="accent2"/>
                </a:solidFill>
              </a:rPr>
              <a:t>over de </a:t>
            </a:r>
            <a:r>
              <a:rPr lang="nl-NL" b="0" dirty="0" smtClean="0">
                <a:solidFill>
                  <a:schemeClr val="accent2"/>
                </a:solidFill>
              </a:rPr>
              <a:t>vraag;</a:t>
            </a:r>
            <a:endParaRPr lang="nl-NL" b="0" dirty="0">
              <a:solidFill>
                <a:schemeClr val="accent2"/>
              </a:solidFill>
            </a:endParaRPr>
          </a:p>
        </p:txBody>
      </p:sp>
      <p:sp>
        <p:nvSpPr>
          <p:cNvPr id="5" name="Tijdelijke aanduiding voor tekst 4"/>
          <p:cNvSpPr>
            <a:spLocks noGrp="1"/>
          </p:cNvSpPr>
          <p:nvPr>
            <p:ph type="body" sz="quarter" idx="14"/>
          </p:nvPr>
        </p:nvSpPr>
        <p:spPr>
          <a:xfrm>
            <a:off x="522288" y="2438856"/>
            <a:ext cx="8082160" cy="1494200"/>
          </a:xfrm>
        </p:spPr>
        <p:txBody>
          <a:bodyPr/>
          <a:lstStyle/>
          <a:p>
            <a:pPr marL="0" indent="0">
              <a:lnSpc>
                <a:spcPct val="100000"/>
              </a:lnSpc>
              <a:buNone/>
            </a:pPr>
            <a:r>
              <a:rPr lang="nl-NL" sz="2400" dirty="0" smtClean="0"/>
              <a:t>Welke</a:t>
            </a:r>
            <a:r>
              <a:rPr lang="nl-NL" sz="2400" dirty="0" smtClean="0">
                <a:solidFill>
                  <a:schemeClr val="accent2"/>
                </a:solidFill>
              </a:rPr>
              <a:t> </a:t>
            </a:r>
            <a:r>
              <a:rPr lang="nl-NL" sz="2400" dirty="0"/>
              <a:t>kwaliteit</a:t>
            </a:r>
            <a:r>
              <a:rPr lang="nl-NL" sz="2400" dirty="0">
                <a:solidFill>
                  <a:schemeClr val="accent2"/>
                </a:solidFill>
              </a:rPr>
              <a:t> </a:t>
            </a:r>
            <a:r>
              <a:rPr lang="nl-NL" sz="2400" dirty="0"/>
              <a:t>professionals </a:t>
            </a:r>
            <a:r>
              <a:rPr lang="nl-NL" sz="2400" dirty="0" smtClean="0"/>
              <a:t>heeft een organisatie </a:t>
            </a:r>
            <a:r>
              <a:rPr lang="nl-NL" sz="2400" dirty="0"/>
              <a:t>nodig om nu en in de toekomst </a:t>
            </a:r>
            <a:r>
              <a:rPr lang="nl-NL" sz="2400" dirty="0" smtClean="0"/>
              <a:t>haar ambities </a:t>
            </a:r>
            <a:r>
              <a:rPr lang="nl-NL" sz="2400" dirty="0"/>
              <a:t>te </a:t>
            </a:r>
            <a:r>
              <a:rPr lang="nl-NL" sz="2400" dirty="0" smtClean="0"/>
              <a:t>realiseren? En hoe </a:t>
            </a:r>
            <a:r>
              <a:rPr lang="nl-NL" sz="2400" dirty="0"/>
              <a:t>zorgen we </a:t>
            </a:r>
            <a:r>
              <a:rPr lang="nl-NL" sz="2400" dirty="0" smtClean="0"/>
              <a:t>ervoor dat we vacatures invullen </a:t>
            </a:r>
            <a:r>
              <a:rPr lang="nl-NL" sz="2400" dirty="0"/>
              <a:t>met </a:t>
            </a:r>
            <a:r>
              <a:rPr lang="nl-NL" sz="2400" dirty="0" smtClean="0"/>
              <a:t>het best passende talent beschikbaar?</a:t>
            </a:r>
          </a:p>
          <a:p>
            <a:pPr marL="0" indent="0">
              <a:lnSpc>
                <a:spcPct val="100000"/>
              </a:lnSpc>
              <a:buNone/>
            </a:pPr>
            <a:endParaRPr lang="nl-NL" sz="2400" dirty="0"/>
          </a:p>
          <a:p>
            <a:pPr marL="0" indent="0">
              <a:lnSpc>
                <a:spcPct val="100000"/>
              </a:lnSpc>
              <a:buNone/>
            </a:pPr>
            <a:r>
              <a:rPr lang="nl-NL" sz="2400" dirty="0" smtClean="0"/>
              <a:t>Hierbij gaat kwaliteit, naast over kennis </a:t>
            </a:r>
            <a:r>
              <a:rPr lang="nl-NL" sz="2400" dirty="0"/>
              <a:t>en ervaring, </a:t>
            </a:r>
            <a:r>
              <a:rPr lang="nl-NL" sz="2400" dirty="0" smtClean="0"/>
              <a:t>ook over </a:t>
            </a:r>
            <a:r>
              <a:rPr lang="nl-NL" sz="2400" dirty="0"/>
              <a:t>of de persoon </a:t>
            </a:r>
            <a:r>
              <a:rPr lang="nl-NL" sz="2400" dirty="0" smtClean="0"/>
              <a:t>(met zijn ambities, opvattingen, houding en gedrag) past bij </a:t>
            </a:r>
            <a:r>
              <a:rPr lang="nl-NL" sz="2400" dirty="0"/>
              <a:t>wat </a:t>
            </a:r>
            <a:r>
              <a:rPr lang="nl-NL" sz="2400" dirty="0" smtClean="0"/>
              <a:t>de uitdagingen nu en in de toekomst van de organisatie vragen. </a:t>
            </a:r>
            <a:endParaRPr lang="nl-NL" sz="2400" dirty="0"/>
          </a:p>
          <a:p>
            <a:pPr marL="0" indent="0">
              <a:lnSpc>
                <a:spcPct val="100000"/>
              </a:lnSpc>
              <a:buNone/>
            </a:pPr>
            <a:endParaRPr lang="nl-NL" sz="2400" dirty="0"/>
          </a:p>
        </p:txBody>
      </p:sp>
    </p:spTree>
    <p:extLst>
      <p:ext uri="{BB962C8B-B14F-4D97-AF65-F5344CB8AC3E}">
        <p14:creationId xmlns:p14="http://schemas.microsoft.com/office/powerpoint/2010/main" val="2494213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Kritische succesfactoren STS</a:t>
            </a:r>
            <a:endParaRPr lang="nl-NL" dirty="0"/>
          </a:p>
        </p:txBody>
      </p:sp>
      <p:sp>
        <p:nvSpPr>
          <p:cNvPr id="5" name="Tijdelijke aanduiding voor tekst 4"/>
          <p:cNvSpPr>
            <a:spLocks noGrp="1"/>
          </p:cNvSpPr>
          <p:nvPr>
            <p:ph type="body" sz="quarter" idx="14"/>
          </p:nvPr>
        </p:nvSpPr>
        <p:spPr/>
        <p:txBody>
          <a:bodyPr/>
          <a:lstStyle/>
          <a:p>
            <a:pPr>
              <a:lnSpc>
                <a:spcPct val="150000"/>
              </a:lnSpc>
            </a:pPr>
            <a:r>
              <a:rPr lang="nl-NL" dirty="0" smtClean="0"/>
              <a:t>Zichtbaar commitment van MT, ook zodra alle open </a:t>
            </a:r>
            <a:r>
              <a:rPr lang="nl-NL" dirty="0" err="1" smtClean="0"/>
              <a:t>formatieplaaten</a:t>
            </a:r>
            <a:r>
              <a:rPr lang="nl-NL" dirty="0" smtClean="0"/>
              <a:t> ingevuld zijn</a:t>
            </a:r>
          </a:p>
          <a:p>
            <a:pPr>
              <a:lnSpc>
                <a:spcPct val="150000"/>
              </a:lnSpc>
            </a:pPr>
            <a:r>
              <a:rPr lang="nl-NL" dirty="0" smtClean="0"/>
              <a:t>Helder instroomprofiel voor de talentpool, verbonden aan organisatieambitie</a:t>
            </a:r>
          </a:p>
          <a:p>
            <a:pPr>
              <a:lnSpc>
                <a:spcPct val="150000"/>
              </a:lnSpc>
            </a:pPr>
            <a:r>
              <a:rPr lang="nl-NL" dirty="0" smtClean="0"/>
              <a:t>Voor externe doelgroep aansprekende en unieke arbeidsmarktpropositie</a:t>
            </a:r>
          </a:p>
          <a:p>
            <a:pPr>
              <a:lnSpc>
                <a:spcPct val="150000"/>
              </a:lnSpc>
            </a:pPr>
            <a:r>
              <a:rPr lang="nl-NL" dirty="0" smtClean="0"/>
              <a:t>(externe) Doelgroep in aantal en mobiliteit realistisch voor succes</a:t>
            </a:r>
          </a:p>
          <a:p>
            <a:pPr>
              <a:lnSpc>
                <a:spcPct val="150000"/>
              </a:lnSpc>
            </a:pPr>
            <a:r>
              <a:rPr lang="nl-NL" dirty="0" smtClean="0"/>
              <a:t>Tijd en middelen voor de Talentpoolbeheerder om taken uit te voeren</a:t>
            </a:r>
          </a:p>
          <a:p>
            <a:pPr>
              <a:lnSpc>
                <a:spcPct val="150000"/>
              </a:lnSpc>
            </a:pPr>
            <a:r>
              <a:rPr lang="nl-NL" dirty="0" smtClean="0"/>
              <a:t>Duidelijke positionering van de talentpool, nut en noodzaak, op de werkvloer</a:t>
            </a:r>
          </a:p>
          <a:p>
            <a:pPr>
              <a:lnSpc>
                <a:spcPct val="150000"/>
              </a:lnSpc>
            </a:pPr>
            <a:r>
              <a:rPr lang="nl-NL" dirty="0" smtClean="0"/>
              <a:t>Naast kwantitatieve, vooral inzetten op kwalitatieve / strategische doelstellingen</a:t>
            </a:r>
          </a:p>
          <a:p>
            <a:pPr>
              <a:lnSpc>
                <a:spcPct val="150000"/>
              </a:lnSpc>
            </a:pPr>
            <a:r>
              <a:rPr lang="nl-NL" dirty="0" smtClean="0"/>
              <a:t>Verwachtingen voor korte en lange termijn helder</a:t>
            </a:r>
            <a:endParaRPr lang="nl-NL" dirty="0"/>
          </a:p>
        </p:txBody>
      </p:sp>
    </p:spTree>
    <p:extLst>
      <p:ext uri="{BB962C8B-B14F-4D97-AF65-F5344CB8AC3E}">
        <p14:creationId xmlns:p14="http://schemas.microsoft.com/office/powerpoint/2010/main" val="190737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Selectie</a:t>
            </a:r>
            <a:endParaRPr lang="nl-NL" dirty="0"/>
          </a:p>
        </p:txBody>
      </p:sp>
      <p:sp>
        <p:nvSpPr>
          <p:cNvPr id="3" name="Tijdelijke aanduiding voor tekst 2"/>
          <p:cNvSpPr>
            <a:spLocks noGrp="1"/>
          </p:cNvSpPr>
          <p:nvPr>
            <p:ph idx="1"/>
          </p:nvPr>
        </p:nvSpPr>
        <p:spPr>
          <a:xfrm>
            <a:off x="522000" y="1484784"/>
            <a:ext cx="8100000" cy="3960439"/>
          </a:xfrm>
        </p:spPr>
        <p:txBody>
          <a:bodyPr/>
          <a:lstStyle/>
          <a:p>
            <a:pPr marL="0" indent="0">
              <a:buNone/>
            </a:pPr>
            <a:r>
              <a:rPr lang="nl-NL" dirty="0" smtClean="0"/>
              <a:t>Bij de daadwerkelijke selectie gaat het erom dat de kandidaat en de selectiecommissie echt verdiepend met elkaar in gesprek komen over wat de functie nu en de toekomst vraagt. Maar hoe kom je hier effectief over in gesprek en waar praat je dan over?</a:t>
            </a:r>
            <a:endParaRPr lang="nl-NL" dirty="0"/>
          </a:p>
          <a:p>
            <a:pPr marL="0" indent="0">
              <a:buNone/>
            </a:pPr>
            <a:endParaRPr lang="nl-NL" dirty="0"/>
          </a:p>
        </p:txBody>
      </p:sp>
      <p:graphicFrame>
        <p:nvGraphicFramePr>
          <p:cNvPr id="5" name="Tijdelijke aanduiding voor inhoud 6"/>
          <p:cNvGraphicFramePr>
            <a:graphicFrameLocks/>
          </p:cNvGraphicFramePr>
          <p:nvPr>
            <p:extLst>
              <p:ext uri="{D42A27DB-BD31-4B8C-83A1-F6EECF244321}">
                <p14:modId xmlns:p14="http://schemas.microsoft.com/office/powerpoint/2010/main" val="3499984488"/>
              </p:ext>
            </p:extLst>
          </p:nvPr>
        </p:nvGraphicFramePr>
        <p:xfrm>
          <a:off x="539552" y="2492896"/>
          <a:ext cx="8099425"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707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4988E73A-FFA0-4403-8AC1-614E35B6C170}"/>
                                            </p:graphicEl>
                                          </p:spTgt>
                                        </p:tgtEl>
                                        <p:attrNameLst>
                                          <p:attrName>style.visibility</p:attrName>
                                        </p:attrNameLst>
                                      </p:cBhvr>
                                      <p:to>
                                        <p:strVal val="visible"/>
                                      </p:to>
                                    </p:set>
                                    <p:animEffect transition="in" filter="fade">
                                      <p:cBhvr>
                                        <p:cTn id="7" dur="2000"/>
                                        <p:tgtEl>
                                          <p:spTgt spid="5">
                                            <p:graphicEl>
                                              <a:dgm id="{4988E73A-FFA0-4403-8AC1-614E35B6C17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7C14CE04-CA65-4AAD-AB16-28CB8D96142E}"/>
                                            </p:graphicEl>
                                          </p:spTgt>
                                        </p:tgtEl>
                                        <p:attrNameLst>
                                          <p:attrName>style.visibility</p:attrName>
                                        </p:attrNameLst>
                                      </p:cBhvr>
                                      <p:to>
                                        <p:strVal val="visible"/>
                                      </p:to>
                                    </p:set>
                                    <p:animEffect transition="in" filter="fade">
                                      <p:cBhvr>
                                        <p:cTn id="12" dur="2000"/>
                                        <p:tgtEl>
                                          <p:spTgt spid="5">
                                            <p:graphicEl>
                                              <a:dgm id="{7C14CE04-CA65-4AAD-AB16-28CB8D96142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1128E-BCA0-4464-AF63-FD37EBA0D06A}"/>
                                            </p:graphicEl>
                                          </p:spTgt>
                                        </p:tgtEl>
                                        <p:attrNameLst>
                                          <p:attrName>style.visibility</p:attrName>
                                        </p:attrNameLst>
                                      </p:cBhvr>
                                      <p:to>
                                        <p:strVal val="visible"/>
                                      </p:to>
                                    </p:set>
                                    <p:animEffect transition="in" filter="fade">
                                      <p:cBhvr>
                                        <p:cTn id="17" dur="2000"/>
                                        <p:tgtEl>
                                          <p:spTgt spid="5">
                                            <p:graphicEl>
                                              <a:dgm id="{2561128E-BCA0-4464-AF63-FD37EBA0D06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D07ED3C2-1DFC-45A8-BB33-09B327C96E9E}"/>
                                            </p:graphicEl>
                                          </p:spTgt>
                                        </p:tgtEl>
                                        <p:attrNameLst>
                                          <p:attrName>style.visibility</p:attrName>
                                        </p:attrNameLst>
                                      </p:cBhvr>
                                      <p:to>
                                        <p:strVal val="visible"/>
                                      </p:to>
                                    </p:set>
                                    <p:animEffect transition="in" filter="fade">
                                      <p:cBhvr>
                                        <p:cTn id="22" dur="2000"/>
                                        <p:tgtEl>
                                          <p:spTgt spid="5">
                                            <p:graphicEl>
                                              <a:dgm id="{D07ED3C2-1DFC-45A8-BB33-09B327C96E9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0C7B2CAA-8646-404E-ADFB-885CFF184B9C}"/>
                                            </p:graphicEl>
                                          </p:spTgt>
                                        </p:tgtEl>
                                        <p:attrNameLst>
                                          <p:attrName>style.visibility</p:attrName>
                                        </p:attrNameLst>
                                      </p:cBhvr>
                                      <p:to>
                                        <p:strVal val="visible"/>
                                      </p:to>
                                    </p:set>
                                    <p:animEffect transition="in" filter="fade">
                                      <p:cBhvr>
                                        <p:cTn id="27" dur="2000"/>
                                        <p:tgtEl>
                                          <p:spTgt spid="5">
                                            <p:graphicEl>
                                              <a:dgm id="{0C7B2CAA-8646-404E-ADFB-885CFF184B9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STS vraagt een verandering in wervingsopvatting </a:t>
            </a:r>
            <a:endParaRPr lang="nl-NL" dirty="0"/>
          </a:p>
        </p:txBody>
      </p:sp>
      <p:sp>
        <p:nvSpPr>
          <p:cNvPr id="7" name="Tijdelijke aanduiding voor inhoud 2"/>
          <p:cNvSpPr txBox="1">
            <a:spLocks/>
          </p:cNvSpPr>
          <p:nvPr/>
        </p:nvSpPr>
        <p:spPr>
          <a:xfrm>
            <a:off x="451132" y="4624536"/>
            <a:ext cx="8229600" cy="1108720"/>
          </a:xfrm>
          <a:prstGeom prst="rect">
            <a:avLst/>
          </a:prstGeom>
          <a:noFill/>
        </p:spPr>
        <p:txBody>
          <a:bodyPr vert="horz" lIns="72000" tIns="45720" rIns="7200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nl-NL" sz="2000" dirty="0" smtClean="0">
                <a:solidFill>
                  <a:schemeClr val="tx2"/>
                </a:solidFill>
              </a:rPr>
              <a:t> </a:t>
            </a:r>
            <a:r>
              <a:rPr lang="nl-NL" sz="2400" dirty="0" smtClean="0">
                <a:solidFill>
                  <a:schemeClr val="accent2"/>
                </a:solidFill>
              </a:rPr>
              <a:t>Waarbij de focus in de werving zich van de </a:t>
            </a:r>
            <a:r>
              <a:rPr lang="nl-NL" sz="2400" b="1" i="1" dirty="0" smtClean="0">
                <a:solidFill>
                  <a:schemeClr val="tx2"/>
                </a:solidFill>
              </a:rPr>
              <a:t>actief</a:t>
            </a:r>
            <a:r>
              <a:rPr lang="nl-NL" sz="2400" dirty="0" smtClean="0">
                <a:solidFill>
                  <a:schemeClr val="accent2"/>
                </a:solidFill>
              </a:rPr>
              <a:t> werkzoekende naar de </a:t>
            </a:r>
            <a:r>
              <a:rPr lang="nl-NL" sz="2400" b="1" i="1" dirty="0" smtClean="0">
                <a:solidFill>
                  <a:schemeClr val="tx2"/>
                </a:solidFill>
              </a:rPr>
              <a:t>latent</a:t>
            </a:r>
            <a:r>
              <a:rPr lang="nl-NL" sz="2400" dirty="0" smtClean="0">
                <a:solidFill>
                  <a:schemeClr val="accent2"/>
                </a:solidFill>
              </a:rPr>
              <a:t> en meer vak- en loopbaangerichte werkzoekende verplaatst.</a:t>
            </a:r>
            <a:endParaRPr lang="nl-NL" sz="2400" dirty="0">
              <a:solidFill>
                <a:schemeClr val="accent2"/>
              </a:solidFill>
            </a:endParaRPr>
          </a:p>
        </p:txBody>
      </p:sp>
      <p:graphicFrame>
        <p:nvGraphicFramePr>
          <p:cNvPr id="10" name="Tijdelijke aanduiding voor inhoud 9"/>
          <p:cNvGraphicFramePr>
            <a:graphicFrameLocks noGrp="1"/>
          </p:cNvGraphicFramePr>
          <p:nvPr>
            <p:ph idx="1"/>
            <p:extLst>
              <p:ext uri="{D42A27DB-BD31-4B8C-83A1-F6EECF244321}">
                <p14:modId xmlns:p14="http://schemas.microsoft.com/office/powerpoint/2010/main" val="4165893702"/>
              </p:ext>
            </p:extLst>
          </p:nvPr>
        </p:nvGraphicFramePr>
        <p:xfrm>
          <a:off x="308672" y="2204864"/>
          <a:ext cx="8583808" cy="2448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005A6BCB-B888-469D-86A9-D5C091CBF419}"/>
                                            </p:graphicEl>
                                          </p:spTgt>
                                        </p:tgtEl>
                                        <p:attrNameLst>
                                          <p:attrName>style.visibility</p:attrName>
                                        </p:attrNameLst>
                                      </p:cBhvr>
                                      <p:to>
                                        <p:strVal val="visible"/>
                                      </p:to>
                                    </p:set>
                                    <p:animEffect transition="in" filter="fade">
                                      <p:cBhvr>
                                        <p:cTn id="7" dur="2000"/>
                                        <p:tgtEl>
                                          <p:spTgt spid="10">
                                            <p:graphicEl>
                                              <a:dgm id="{005A6BCB-B888-469D-86A9-D5C091CBF41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0"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Hoe gaat STS in basis in zijn werk?</a:t>
            </a:r>
            <a:endParaRPr lang="nl-NL" dirty="0"/>
          </a:p>
        </p:txBody>
      </p:sp>
      <p:sp>
        <p:nvSpPr>
          <p:cNvPr id="3" name="Tijdelijke aanduiding voor tekst 2"/>
          <p:cNvSpPr>
            <a:spLocks noGrp="1"/>
          </p:cNvSpPr>
          <p:nvPr>
            <p:ph type="body" sz="quarter" idx="14"/>
          </p:nvPr>
        </p:nvSpPr>
        <p:spPr>
          <a:xfrm>
            <a:off x="522288" y="2438856"/>
            <a:ext cx="8226176" cy="4124912"/>
          </a:xfrm>
        </p:spPr>
        <p:txBody>
          <a:bodyPr/>
          <a:lstStyle/>
          <a:p>
            <a:pPr marL="0" indent="0">
              <a:buNone/>
            </a:pPr>
            <a:r>
              <a:rPr lang="nl-NL" sz="2400" dirty="0" smtClean="0"/>
              <a:t>STS zet structureel </a:t>
            </a:r>
            <a:r>
              <a:rPr lang="nl-NL" sz="2400" dirty="0"/>
              <a:t>in </a:t>
            </a:r>
            <a:r>
              <a:rPr lang="nl-NL" sz="2400" dirty="0" smtClean="0"/>
              <a:t>op </a:t>
            </a:r>
            <a:r>
              <a:rPr lang="nl-NL" sz="2400" b="1" i="1" dirty="0" smtClean="0">
                <a:solidFill>
                  <a:schemeClr val="tx2">
                    <a:lumMod val="75000"/>
                  </a:schemeClr>
                </a:solidFill>
              </a:rPr>
              <a:t>laagdrempelig</a:t>
            </a:r>
            <a:r>
              <a:rPr lang="nl-NL" sz="2400" dirty="0"/>
              <a:t>,</a:t>
            </a:r>
            <a:r>
              <a:rPr lang="nl-NL" sz="2400" dirty="0">
                <a:solidFill>
                  <a:schemeClr val="accent1"/>
                </a:solidFill>
              </a:rPr>
              <a:t> </a:t>
            </a:r>
            <a:r>
              <a:rPr lang="nl-NL" sz="2400" b="1" i="1" dirty="0">
                <a:solidFill>
                  <a:schemeClr val="tx2">
                    <a:lumMod val="75000"/>
                  </a:schemeClr>
                </a:solidFill>
              </a:rPr>
              <a:t>vroegtijdig</a:t>
            </a:r>
            <a:r>
              <a:rPr lang="nl-NL" sz="2400" i="1" dirty="0">
                <a:solidFill>
                  <a:schemeClr val="accent1"/>
                </a:solidFill>
              </a:rPr>
              <a:t> </a:t>
            </a:r>
            <a:r>
              <a:rPr lang="nl-NL" sz="2400" dirty="0"/>
              <a:t>en</a:t>
            </a:r>
            <a:r>
              <a:rPr lang="nl-NL" sz="2400" dirty="0">
                <a:solidFill>
                  <a:schemeClr val="accent1"/>
                </a:solidFill>
              </a:rPr>
              <a:t> </a:t>
            </a:r>
            <a:r>
              <a:rPr lang="nl-NL" sz="2400" b="1" i="1" dirty="0">
                <a:solidFill>
                  <a:schemeClr val="tx2">
                    <a:lumMod val="75000"/>
                  </a:schemeClr>
                </a:solidFill>
              </a:rPr>
              <a:t>vakinhoudelijk</a:t>
            </a:r>
            <a:r>
              <a:rPr lang="nl-NL" sz="2400" dirty="0">
                <a:solidFill>
                  <a:schemeClr val="accent1"/>
                </a:solidFill>
              </a:rPr>
              <a:t> </a:t>
            </a:r>
            <a:r>
              <a:rPr lang="nl-NL" sz="2400" dirty="0" err="1" smtClean="0"/>
              <a:t>doelgroepcontact</a:t>
            </a:r>
            <a:r>
              <a:rPr lang="nl-NL" sz="2400" dirty="0" smtClean="0"/>
              <a:t>, dit ongeacht </a:t>
            </a:r>
            <a:r>
              <a:rPr lang="nl-NL" sz="2400" dirty="0"/>
              <a:t>of er </a:t>
            </a:r>
            <a:r>
              <a:rPr lang="nl-NL" sz="2400" dirty="0" smtClean="0"/>
              <a:t>actuele vacatureruimte is.</a:t>
            </a:r>
          </a:p>
          <a:p>
            <a:pPr marL="0" indent="0">
              <a:buNone/>
            </a:pPr>
            <a:endParaRPr lang="nl-NL" sz="2400" dirty="0"/>
          </a:p>
          <a:p>
            <a:pPr marL="0" indent="0">
              <a:buNone/>
            </a:pPr>
            <a:r>
              <a:rPr lang="nl-NL" sz="2400" dirty="0"/>
              <a:t>Deze (</a:t>
            </a:r>
            <a:r>
              <a:rPr lang="nl-NL" sz="2400" dirty="0" smtClean="0"/>
              <a:t>online) contacten </a:t>
            </a:r>
            <a:r>
              <a:rPr lang="nl-NL" sz="2400" dirty="0"/>
              <a:t>zetten we via </a:t>
            </a:r>
            <a:r>
              <a:rPr lang="nl-NL" sz="2400" dirty="0" smtClean="0"/>
              <a:t>landingspagina’s - met doelgroep specifieke wervende info en inschrijfformulier - om </a:t>
            </a:r>
            <a:r>
              <a:rPr lang="nl-NL" sz="2400" dirty="0"/>
              <a:t>in een CV.</a:t>
            </a:r>
          </a:p>
          <a:p>
            <a:pPr marL="0" indent="0">
              <a:buNone/>
            </a:pPr>
            <a:endParaRPr lang="nl-NL" sz="2400" dirty="0" smtClean="0"/>
          </a:p>
          <a:p>
            <a:pPr marL="0" indent="0">
              <a:buNone/>
            </a:pPr>
            <a:r>
              <a:rPr lang="nl-NL" sz="2400" dirty="0" smtClean="0"/>
              <a:t>Uit </a:t>
            </a:r>
            <a:r>
              <a:rPr lang="nl-NL" sz="2400" dirty="0"/>
              <a:t>de professionals met een relevant </a:t>
            </a:r>
            <a:r>
              <a:rPr lang="nl-NL" sz="2400" dirty="0" smtClean="0"/>
              <a:t>CV, selecteren we tijdens een </a:t>
            </a:r>
            <a:r>
              <a:rPr lang="nl-NL" sz="2400" b="1" i="1" dirty="0" smtClean="0">
                <a:solidFill>
                  <a:schemeClr val="accent4">
                    <a:lumMod val="75000"/>
                  </a:schemeClr>
                </a:solidFill>
              </a:rPr>
              <a:t>voor-</a:t>
            </a:r>
            <a:r>
              <a:rPr lang="nl-NL" sz="2400" b="1" i="1" dirty="0" err="1" smtClean="0">
                <a:solidFill>
                  <a:schemeClr val="accent4">
                    <a:lumMod val="75000"/>
                  </a:schemeClr>
                </a:solidFill>
              </a:rPr>
              <a:t>selectie-activiteit</a:t>
            </a:r>
            <a:r>
              <a:rPr lang="nl-NL" sz="2400" dirty="0"/>
              <a:t> </a:t>
            </a:r>
            <a:r>
              <a:rPr lang="nl-NL" sz="2400" dirty="0" smtClean="0"/>
              <a:t>de potentiële </a:t>
            </a:r>
            <a:r>
              <a:rPr lang="nl-NL" sz="2400" dirty="0"/>
              <a:t>collega’s. Voor </a:t>
            </a:r>
            <a:r>
              <a:rPr lang="nl-NL" sz="2400" dirty="0" smtClean="0"/>
              <a:t>nu, of voor de </a:t>
            </a:r>
            <a:r>
              <a:rPr lang="nl-NL" sz="2400" dirty="0"/>
              <a:t>toekomst.</a:t>
            </a:r>
          </a:p>
          <a:p>
            <a:pPr marL="0" indent="0">
              <a:buNone/>
            </a:pPr>
            <a:endParaRPr lang="nl-NL" sz="2400" dirty="0"/>
          </a:p>
          <a:p>
            <a:pPr marL="0" indent="0">
              <a:buNone/>
            </a:pPr>
            <a:r>
              <a:rPr lang="nl-NL" sz="2400" dirty="0"/>
              <a:t>Deze ‘</a:t>
            </a:r>
            <a:r>
              <a:rPr lang="nl-NL" sz="2400" dirty="0" err="1"/>
              <a:t>potentials</a:t>
            </a:r>
            <a:r>
              <a:rPr lang="nl-NL" sz="2400" dirty="0"/>
              <a:t>’ nemen we direct op in lopende selectieprocedures of houden we verbonden in een </a:t>
            </a:r>
            <a:r>
              <a:rPr lang="nl-NL" sz="2400" dirty="0" err="1"/>
              <a:t>doelgroepspecifieke</a:t>
            </a:r>
            <a:r>
              <a:rPr lang="nl-NL" sz="2400" dirty="0"/>
              <a:t> </a:t>
            </a:r>
            <a:r>
              <a:rPr lang="nl-NL" sz="2400" b="1" i="1" dirty="0">
                <a:solidFill>
                  <a:schemeClr val="tx2">
                    <a:lumMod val="75000"/>
                  </a:schemeClr>
                </a:solidFill>
              </a:rPr>
              <a:t>talentpool</a:t>
            </a:r>
            <a:r>
              <a:rPr lang="nl-NL" sz="2400" i="1" dirty="0">
                <a:solidFill>
                  <a:schemeClr val="tx2">
                    <a:lumMod val="75000"/>
                  </a:schemeClr>
                </a:solidFill>
              </a:rPr>
              <a:t>. </a:t>
            </a:r>
          </a:p>
          <a:p>
            <a:pPr marL="0" indent="0">
              <a:buNone/>
            </a:pPr>
            <a:endParaRPr lang="nl-NL" sz="2400" dirty="0">
              <a:solidFill>
                <a:schemeClr val="accent1"/>
              </a:solidFill>
            </a:endParaRPr>
          </a:p>
          <a:p>
            <a:pPr marL="0" indent="0">
              <a:buNone/>
            </a:pPr>
            <a:endParaRPr lang="nl-NL" sz="2400" dirty="0"/>
          </a:p>
        </p:txBody>
      </p:sp>
    </p:spTree>
    <p:extLst>
      <p:ext uri="{BB962C8B-B14F-4D97-AF65-F5344CB8AC3E}">
        <p14:creationId xmlns:p14="http://schemas.microsoft.com/office/powerpoint/2010/main" val="374637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Product - Processen - Werkmethode</a:t>
            </a:r>
            <a:endParaRPr lang="nl-NL" dirty="0"/>
          </a:p>
        </p:txBody>
      </p:sp>
      <p:graphicFrame>
        <p:nvGraphicFramePr>
          <p:cNvPr id="8" name="Tijdelijke aanduiding voor inhoud 5"/>
          <p:cNvGraphicFramePr>
            <a:graphicFrameLocks noGrp="1"/>
          </p:cNvGraphicFramePr>
          <p:nvPr>
            <p:ph idx="1"/>
            <p:extLst>
              <p:ext uri="{D42A27DB-BD31-4B8C-83A1-F6EECF244321}">
                <p14:modId xmlns:p14="http://schemas.microsoft.com/office/powerpoint/2010/main" val="3638318472"/>
              </p:ext>
            </p:extLst>
          </p:nvPr>
        </p:nvGraphicFramePr>
        <p:xfrm>
          <a:off x="251520" y="1340768"/>
          <a:ext cx="8784976" cy="396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vak 4"/>
          <p:cNvSpPr txBox="1"/>
          <p:nvPr/>
        </p:nvSpPr>
        <p:spPr>
          <a:xfrm>
            <a:off x="251520" y="5805264"/>
            <a:ext cx="8568952" cy="400110"/>
          </a:xfrm>
          <a:prstGeom prst="rect">
            <a:avLst/>
          </a:prstGeom>
          <a:noFill/>
        </p:spPr>
        <p:txBody>
          <a:bodyPr wrap="square" rtlCol="0">
            <a:spAutoFit/>
          </a:bodyPr>
          <a:lstStyle/>
          <a:p>
            <a:pPr algn="ctr"/>
            <a:r>
              <a:rPr lang="nl-NL" sz="2000" b="1" dirty="0" smtClean="0">
                <a:solidFill>
                  <a:schemeClr val="tx2">
                    <a:lumMod val="75000"/>
                  </a:schemeClr>
                </a:solidFill>
              </a:rPr>
              <a:t>WSTS</a:t>
            </a:r>
            <a:r>
              <a:rPr lang="nl-NL" sz="2000" dirty="0" smtClean="0"/>
              <a:t> = structurele </a:t>
            </a:r>
            <a:r>
              <a:rPr lang="nl-NL" sz="2000" b="1" dirty="0" smtClean="0">
                <a:solidFill>
                  <a:schemeClr val="tx2">
                    <a:lumMod val="75000"/>
                  </a:schemeClr>
                </a:solidFill>
              </a:rPr>
              <a:t>W</a:t>
            </a:r>
            <a:r>
              <a:rPr lang="nl-NL" sz="2000" dirty="0" smtClean="0"/>
              <a:t>erving, </a:t>
            </a:r>
            <a:r>
              <a:rPr lang="nl-NL" sz="2000" dirty="0" err="1" smtClean="0"/>
              <a:t>voor</a:t>
            </a:r>
            <a:r>
              <a:rPr lang="nl-NL" sz="2000" b="1" dirty="0" err="1" smtClean="0">
                <a:solidFill>
                  <a:schemeClr val="tx2">
                    <a:lumMod val="75000"/>
                  </a:schemeClr>
                </a:solidFill>
              </a:rPr>
              <a:t>S</a:t>
            </a:r>
            <a:r>
              <a:rPr lang="nl-NL" sz="2000" dirty="0" err="1" smtClean="0"/>
              <a:t>electie</a:t>
            </a:r>
            <a:r>
              <a:rPr lang="nl-NL" sz="2000" dirty="0" smtClean="0"/>
              <a:t>, </a:t>
            </a:r>
            <a:r>
              <a:rPr lang="nl-NL" sz="2000" b="1" dirty="0" smtClean="0">
                <a:solidFill>
                  <a:schemeClr val="tx2">
                    <a:lumMod val="75000"/>
                  </a:schemeClr>
                </a:solidFill>
              </a:rPr>
              <a:t>T</a:t>
            </a:r>
            <a:r>
              <a:rPr lang="nl-NL" sz="2000" dirty="0" smtClean="0"/>
              <a:t>alentpool en </a:t>
            </a:r>
            <a:r>
              <a:rPr lang="nl-NL" sz="2000" b="1" dirty="0" smtClean="0">
                <a:solidFill>
                  <a:schemeClr val="tx2">
                    <a:lumMod val="75000"/>
                  </a:schemeClr>
                </a:solidFill>
              </a:rPr>
              <a:t>S</a:t>
            </a:r>
            <a:r>
              <a:rPr lang="nl-NL" sz="2000" dirty="0" smtClean="0"/>
              <a:t>ollicitatieprocedure</a:t>
            </a:r>
            <a:endParaRPr lang="nl-NL" sz="2000" dirty="0"/>
          </a:p>
        </p:txBody>
      </p:sp>
    </p:spTree>
    <p:extLst>
      <p:ext uri="{BB962C8B-B14F-4D97-AF65-F5344CB8AC3E}">
        <p14:creationId xmlns:p14="http://schemas.microsoft.com/office/powerpoint/2010/main" val="33610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D65C4854-8CF1-41DF-8844-C882C13A778D}"/>
                                            </p:graphicEl>
                                          </p:spTgt>
                                        </p:tgtEl>
                                        <p:attrNameLst>
                                          <p:attrName>style.visibility</p:attrName>
                                        </p:attrNameLst>
                                      </p:cBhvr>
                                      <p:to>
                                        <p:strVal val="visible"/>
                                      </p:to>
                                    </p:set>
                                    <p:animEffect transition="in" filter="fade">
                                      <p:cBhvr>
                                        <p:cTn id="7" dur="2000"/>
                                        <p:tgtEl>
                                          <p:spTgt spid="8">
                                            <p:graphicEl>
                                              <a:dgm id="{D65C4854-8CF1-41DF-8844-C882C13A778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C6D25A04-D1CA-4406-A53F-2E832E6BA51B}"/>
                                            </p:graphicEl>
                                          </p:spTgt>
                                        </p:tgtEl>
                                        <p:attrNameLst>
                                          <p:attrName>style.visibility</p:attrName>
                                        </p:attrNameLst>
                                      </p:cBhvr>
                                      <p:to>
                                        <p:strVal val="visible"/>
                                      </p:to>
                                    </p:set>
                                    <p:animEffect transition="in" filter="fade">
                                      <p:cBhvr>
                                        <p:cTn id="10" dur="2000"/>
                                        <p:tgtEl>
                                          <p:spTgt spid="8">
                                            <p:graphicEl>
                                              <a:dgm id="{C6D25A04-D1CA-4406-A53F-2E832E6BA51B}"/>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graphicEl>
                                              <a:dgm id="{9701BFA4-6DB1-43D4-AF5D-414DC798C420}"/>
                                            </p:graphicEl>
                                          </p:spTgt>
                                        </p:tgtEl>
                                        <p:attrNameLst>
                                          <p:attrName>style.visibility</p:attrName>
                                        </p:attrNameLst>
                                      </p:cBhvr>
                                      <p:to>
                                        <p:strVal val="visible"/>
                                      </p:to>
                                    </p:set>
                                    <p:animEffect transition="in" filter="fade">
                                      <p:cBhvr>
                                        <p:cTn id="13" dur="2000"/>
                                        <p:tgtEl>
                                          <p:spTgt spid="8">
                                            <p:graphicEl>
                                              <a:dgm id="{9701BFA4-6DB1-43D4-AF5D-414DC798C420}"/>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graphicEl>
                                              <a:dgm id="{9064FF00-8D73-4490-A0D6-18B85C9D4A8A}"/>
                                            </p:graphicEl>
                                          </p:spTgt>
                                        </p:tgtEl>
                                        <p:attrNameLst>
                                          <p:attrName>style.visibility</p:attrName>
                                        </p:attrNameLst>
                                      </p:cBhvr>
                                      <p:to>
                                        <p:strVal val="visible"/>
                                      </p:to>
                                    </p:set>
                                    <p:animEffect transition="in" filter="fade">
                                      <p:cBhvr>
                                        <p:cTn id="16" dur="2000"/>
                                        <p:tgtEl>
                                          <p:spTgt spid="8">
                                            <p:graphicEl>
                                              <a:dgm id="{9064FF00-8D73-4490-A0D6-18B85C9D4A8A}"/>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graphicEl>
                                              <a:dgm id="{4BE4A46A-A41E-431F-B4DB-F761CF1D9CC9}"/>
                                            </p:graphicEl>
                                          </p:spTgt>
                                        </p:tgtEl>
                                        <p:attrNameLst>
                                          <p:attrName>style.visibility</p:attrName>
                                        </p:attrNameLst>
                                      </p:cBhvr>
                                      <p:to>
                                        <p:strVal val="visible"/>
                                      </p:to>
                                    </p:set>
                                    <p:animEffect transition="in" filter="fade">
                                      <p:cBhvr>
                                        <p:cTn id="21" dur="2000"/>
                                        <p:tgtEl>
                                          <p:spTgt spid="8">
                                            <p:graphicEl>
                                              <a:dgm id="{4BE4A46A-A41E-431F-B4DB-F761CF1D9CC9}"/>
                                            </p:graphic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childTnLst>
                                </p:cTn>
                              </p:par>
                              <p:par>
                                <p:cTn id="24" presetID="10" presetClass="entr" presetSubtype="0" fill="hold" grpId="0" nodeType="withEffect">
                                  <p:stCondLst>
                                    <p:cond delay="0"/>
                                  </p:stCondLst>
                                  <p:childTnLst>
                                    <p:set>
                                      <p:cBhvr>
                                        <p:cTn id="25" dur="1" fill="hold">
                                          <p:stCondLst>
                                            <p:cond delay="0"/>
                                          </p:stCondLst>
                                        </p:cTn>
                                        <p:tgtEl>
                                          <p:spTgt spid="8">
                                            <p:graphicEl>
                                              <a:dgm id="{8445D7EF-AA69-43A6-9199-A34F6DEDBE1A}"/>
                                            </p:graphicEl>
                                          </p:spTgt>
                                        </p:tgtEl>
                                        <p:attrNameLst>
                                          <p:attrName>style.visibility</p:attrName>
                                        </p:attrNameLst>
                                      </p:cBhvr>
                                      <p:to>
                                        <p:strVal val="visible"/>
                                      </p:to>
                                    </p:set>
                                    <p:animEffect transition="in" filter="fade">
                                      <p:cBhvr>
                                        <p:cTn id="26" dur="2000"/>
                                        <p:tgtEl>
                                          <p:spTgt spid="8">
                                            <p:graphicEl>
                                              <a:dgm id="{8445D7EF-AA69-43A6-9199-A34F6DEDBE1A}"/>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graphicEl>
                                              <a:dgm id="{461624EF-C664-43B6-99F7-8BD54371004F}"/>
                                            </p:graphicEl>
                                          </p:spTgt>
                                        </p:tgtEl>
                                        <p:attrNameLst>
                                          <p:attrName>style.visibility</p:attrName>
                                        </p:attrNameLst>
                                      </p:cBhvr>
                                      <p:to>
                                        <p:strVal val="visible"/>
                                      </p:to>
                                    </p:set>
                                    <p:animEffect transition="in" filter="fade">
                                      <p:cBhvr>
                                        <p:cTn id="29" dur="2000"/>
                                        <p:tgtEl>
                                          <p:spTgt spid="8">
                                            <p:graphicEl>
                                              <a:dgm id="{461624EF-C664-43B6-99F7-8BD54371004F}"/>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graphicEl>
                                              <a:dgm id="{A8CBBB00-C045-4052-AE4C-10F2D1ADD422}"/>
                                            </p:graphicEl>
                                          </p:spTgt>
                                        </p:tgtEl>
                                        <p:attrNameLst>
                                          <p:attrName>style.visibility</p:attrName>
                                        </p:attrNameLst>
                                      </p:cBhvr>
                                      <p:to>
                                        <p:strVal val="visible"/>
                                      </p:to>
                                    </p:set>
                                    <p:animEffect transition="in" filter="fade">
                                      <p:cBhvr>
                                        <p:cTn id="32" dur="2000"/>
                                        <p:tgtEl>
                                          <p:spTgt spid="8">
                                            <p:graphicEl>
                                              <a:dgm id="{A8CBBB00-C045-4052-AE4C-10F2D1ADD42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graphicEl>
                                              <a:dgm id="{8481FB03-55D0-472F-9F43-66CF63EBD1D1}"/>
                                            </p:graphicEl>
                                          </p:spTgt>
                                        </p:tgtEl>
                                        <p:attrNameLst>
                                          <p:attrName>style.visibility</p:attrName>
                                        </p:attrNameLst>
                                      </p:cBhvr>
                                      <p:to>
                                        <p:strVal val="visible"/>
                                      </p:to>
                                    </p:set>
                                    <p:animEffect transition="in" filter="fade">
                                      <p:cBhvr>
                                        <p:cTn id="37" dur="2000"/>
                                        <p:tgtEl>
                                          <p:spTgt spid="8">
                                            <p:graphicEl>
                                              <a:dgm id="{8481FB03-55D0-472F-9F43-66CF63EBD1D1}"/>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
                                            <p:graphicEl>
                                              <a:dgm id="{07D7C356-74FC-4FDB-8AF4-BFF6F4D1395D}"/>
                                            </p:graphicEl>
                                          </p:spTgt>
                                        </p:tgtEl>
                                        <p:attrNameLst>
                                          <p:attrName>style.visibility</p:attrName>
                                        </p:attrNameLst>
                                      </p:cBhvr>
                                      <p:to>
                                        <p:strVal val="visible"/>
                                      </p:to>
                                    </p:set>
                                    <p:animEffect transition="in" filter="fade">
                                      <p:cBhvr>
                                        <p:cTn id="40" dur="2000"/>
                                        <p:tgtEl>
                                          <p:spTgt spid="8">
                                            <p:graphicEl>
                                              <a:dgm id="{07D7C356-74FC-4FDB-8AF4-BFF6F4D1395D}"/>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graphicEl>
                                              <a:dgm id="{A6BABF61-DB22-478B-9E3E-A6682457982C}"/>
                                            </p:graphicEl>
                                          </p:spTgt>
                                        </p:tgtEl>
                                        <p:attrNameLst>
                                          <p:attrName>style.visibility</p:attrName>
                                        </p:attrNameLst>
                                      </p:cBhvr>
                                      <p:to>
                                        <p:strVal val="visible"/>
                                      </p:to>
                                    </p:set>
                                    <p:animEffect transition="in" filter="fade">
                                      <p:cBhvr>
                                        <p:cTn id="43" dur="2000"/>
                                        <p:tgtEl>
                                          <p:spTgt spid="8">
                                            <p:graphicEl>
                                              <a:dgm id="{A6BABF61-DB22-478B-9E3E-A6682457982C}"/>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
                                            <p:graphicEl>
                                              <a:dgm id="{1B962A0A-9CA3-472D-9A3E-A9F47911BC01}"/>
                                            </p:graphicEl>
                                          </p:spTgt>
                                        </p:tgtEl>
                                        <p:attrNameLst>
                                          <p:attrName>style.visibility</p:attrName>
                                        </p:attrNameLst>
                                      </p:cBhvr>
                                      <p:to>
                                        <p:strVal val="visible"/>
                                      </p:to>
                                    </p:set>
                                    <p:animEffect transition="in" filter="fade">
                                      <p:cBhvr>
                                        <p:cTn id="46" dur="2000"/>
                                        <p:tgtEl>
                                          <p:spTgt spid="8">
                                            <p:graphicEl>
                                              <a:dgm id="{1B962A0A-9CA3-472D-9A3E-A9F47911BC0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WSTS-Systeem</a:t>
            </a:r>
          </a:p>
        </p:txBody>
      </p:sp>
      <p:sp>
        <p:nvSpPr>
          <p:cNvPr id="3" name="Tijdelijke aanduiding voor inhoud 2"/>
          <p:cNvSpPr>
            <a:spLocks noGrp="1"/>
          </p:cNvSpPr>
          <p:nvPr>
            <p:ph type="body" sz="quarter" idx="14"/>
          </p:nvPr>
        </p:nvSpPr>
        <p:spPr/>
        <p:txBody>
          <a:bodyPr/>
          <a:lstStyle/>
          <a:p>
            <a:pPr>
              <a:lnSpc>
                <a:spcPct val="150000"/>
              </a:lnSpc>
              <a:buNone/>
            </a:pPr>
            <a:r>
              <a:rPr lang="nl-NL" dirty="0" smtClean="0">
                <a:solidFill>
                  <a:schemeClr val="tx1">
                    <a:lumMod val="75000"/>
                    <a:lumOff val="25000"/>
                  </a:schemeClr>
                </a:solidFill>
              </a:rPr>
              <a:t>	Achter de werkmethode STS ligt dus het WSTS-Systeem. Dit systeem zorgt ervoor dat de belangrijkste processen en activiteiten binnen STS goed op elkaar aansluiten. Het borgt follow-up en communicatie naar de verschillende betrokkenen. </a:t>
            </a:r>
          </a:p>
          <a:p>
            <a:pPr>
              <a:lnSpc>
                <a:spcPct val="150000"/>
              </a:lnSpc>
              <a:buNone/>
            </a:pPr>
            <a:endParaRPr lang="nl-NL" sz="1100" dirty="0" smtClean="0">
              <a:solidFill>
                <a:schemeClr val="tx1">
                  <a:lumMod val="75000"/>
                  <a:lumOff val="25000"/>
                </a:schemeClr>
              </a:solidFill>
            </a:endParaRPr>
          </a:p>
          <a:p>
            <a:pPr>
              <a:lnSpc>
                <a:spcPct val="150000"/>
              </a:lnSpc>
              <a:buNone/>
            </a:pPr>
            <a:r>
              <a:rPr lang="nl-NL" dirty="0">
                <a:solidFill>
                  <a:schemeClr val="tx1">
                    <a:lumMod val="75000"/>
                    <a:lumOff val="25000"/>
                  </a:schemeClr>
                </a:solidFill>
              </a:rPr>
              <a:t>	</a:t>
            </a:r>
            <a:r>
              <a:rPr lang="nl-NL" sz="1800" b="1" dirty="0" smtClean="0">
                <a:solidFill>
                  <a:schemeClr val="tx2"/>
                </a:solidFill>
              </a:rPr>
              <a:t>Het WSTS-Systeem bevat drie processen:</a:t>
            </a:r>
          </a:p>
          <a:p>
            <a:pPr marL="779462" lvl="1" indent="-457200">
              <a:lnSpc>
                <a:spcPct val="150000"/>
              </a:lnSpc>
              <a:buFont typeface="+mj-lt"/>
              <a:buAutoNum type="arabicPeriod"/>
            </a:pPr>
            <a:r>
              <a:rPr lang="nl-NL" sz="1800" i="1" dirty="0" smtClean="0">
                <a:solidFill>
                  <a:schemeClr val="accent2"/>
                </a:solidFill>
              </a:rPr>
              <a:t>van </a:t>
            </a:r>
            <a:r>
              <a:rPr lang="nl-NL" sz="1800" i="1" dirty="0" err="1">
                <a:solidFill>
                  <a:schemeClr val="accent2"/>
                </a:solidFill>
              </a:rPr>
              <a:t>d</a:t>
            </a:r>
            <a:r>
              <a:rPr lang="nl-NL" sz="1800" i="1" dirty="0" err="1" smtClean="0">
                <a:solidFill>
                  <a:schemeClr val="accent2"/>
                </a:solidFill>
              </a:rPr>
              <a:t>oelgroepcontact</a:t>
            </a:r>
            <a:r>
              <a:rPr lang="nl-NL" sz="1800" i="1" dirty="0" smtClean="0">
                <a:solidFill>
                  <a:schemeClr val="accent2"/>
                </a:solidFill>
              </a:rPr>
              <a:t> via een (voor-)selectieactiviteit naar </a:t>
            </a:r>
            <a:r>
              <a:rPr lang="nl-NL" sz="1800" i="1" dirty="0">
                <a:solidFill>
                  <a:schemeClr val="accent2"/>
                </a:solidFill>
              </a:rPr>
              <a:t>t</a:t>
            </a:r>
            <a:r>
              <a:rPr lang="nl-NL" sz="1800" i="1" dirty="0" smtClean="0">
                <a:solidFill>
                  <a:schemeClr val="accent2"/>
                </a:solidFill>
              </a:rPr>
              <a:t>alentpool</a:t>
            </a:r>
            <a:endParaRPr lang="nl-NL" sz="1800" dirty="0" smtClean="0">
              <a:solidFill>
                <a:schemeClr val="accent2"/>
              </a:solidFill>
            </a:endParaRPr>
          </a:p>
          <a:p>
            <a:pPr marL="779462" lvl="1" indent="-457200">
              <a:lnSpc>
                <a:spcPct val="150000"/>
              </a:lnSpc>
              <a:buFont typeface="+mj-lt"/>
              <a:buAutoNum type="arabicPeriod"/>
            </a:pPr>
            <a:r>
              <a:rPr lang="nl-NL" sz="1800" i="1" dirty="0" smtClean="0">
                <a:solidFill>
                  <a:schemeClr val="accent2"/>
                </a:solidFill>
              </a:rPr>
              <a:t>van </a:t>
            </a:r>
            <a:r>
              <a:rPr lang="nl-NL" sz="1800" i="1" dirty="0">
                <a:solidFill>
                  <a:schemeClr val="accent2"/>
                </a:solidFill>
              </a:rPr>
              <a:t>t</a:t>
            </a:r>
            <a:r>
              <a:rPr lang="nl-NL" sz="1800" i="1" dirty="0" smtClean="0">
                <a:solidFill>
                  <a:schemeClr val="accent2"/>
                </a:solidFill>
              </a:rPr>
              <a:t>alentpool naar sollicitatieprocedure</a:t>
            </a:r>
            <a:endParaRPr lang="nl-NL" sz="1800" dirty="0" smtClean="0">
              <a:solidFill>
                <a:schemeClr val="accent2"/>
              </a:solidFill>
            </a:endParaRPr>
          </a:p>
          <a:p>
            <a:pPr marL="779462" lvl="1" indent="-457200">
              <a:lnSpc>
                <a:spcPct val="150000"/>
              </a:lnSpc>
              <a:buFont typeface="+mj-lt"/>
              <a:buAutoNum type="arabicPeriod"/>
            </a:pPr>
            <a:r>
              <a:rPr lang="nl-NL" sz="1800" i="1" dirty="0" smtClean="0">
                <a:solidFill>
                  <a:schemeClr val="accent2"/>
                </a:solidFill>
              </a:rPr>
              <a:t>van </a:t>
            </a:r>
            <a:r>
              <a:rPr lang="nl-NL" sz="1800" i="1" dirty="0">
                <a:solidFill>
                  <a:schemeClr val="accent2"/>
                </a:solidFill>
              </a:rPr>
              <a:t>t</a:t>
            </a:r>
            <a:r>
              <a:rPr lang="nl-NL" sz="1800" i="1" dirty="0" smtClean="0">
                <a:solidFill>
                  <a:schemeClr val="accent2"/>
                </a:solidFill>
              </a:rPr>
              <a:t>alentpool naar deelname aan organisatie- en </a:t>
            </a:r>
            <a:r>
              <a:rPr lang="nl-NL" sz="1800" i="1" dirty="0" err="1" smtClean="0">
                <a:solidFill>
                  <a:schemeClr val="accent2"/>
                </a:solidFill>
              </a:rPr>
              <a:t>vakevents</a:t>
            </a:r>
            <a:endParaRPr lang="nl-NL" sz="1800" dirty="0" smtClean="0">
              <a:solidFill>
                <a:schemeClr val="accent2"/>
              </a:solidFill>
            </a:endParaRPr>
          </a:p>
          <a:p>
            <a:endParaRPr lang="nl-NL" dirty="0"/>
          </a:p>
        </p:txBody>
      </p:sp>
    </p:spTree>
    <p:extLst>
      <p:ext uri="{BB962C8B-B14F-4D97-AF65-F5344CB8AC3E}">
        <p14:creationId xmlns:p14="http://schemas.microsoft.com/office/powerpoint/2010/main" val="343541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al 4"/>
          <p:cNvSpPr/>
          <p:nvPr/>
        </p:nvSpPr>
        <p:spPr>
          <a:xfrm>
            <a:off x="2907082" y="1556792"/>
            <a:ext cx="3384376" cy="3096344"/>
          </a:xfrm>
          <a:prstGeom prst="ellipse">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smtClean="0">
                <a:solidFill>
                  <a:schemeClr val="accent2"/>
                </a:solidFill>
              </a:rPr>
              <a:t>Talentpool</a:t>
            </a:r>
          </a:p>
          <a:p>
            <a:pPr algn="ctr"/>
            <a:r>
              <a:rPr lang="nl-NL" sz="1400" b="1" dirty="0" smtClean="0">
                <a:solidFill>
                  <a:schemeClr val="accent2"/>
                </a:solidFill>
              </a:rPr>
              <a:t>opbouw</a:t>
            </a:r>
          </a:p>
          <a:p>
            <a:pPr algn="ctr"/>
            <a:r>
              <a:rPr lang="nl-NL" sz="1400" b="1" dirty="0" smtClean="0">
                <a:solidFill>
                  <a:schemeClr val="accent2"/>
                </a:solidFill>
              </a:rPr>
              <a:t>proces</a:t>
            </a:r>
            <a:endParaRPr lang="nl-NL" b="1" dirty="0">
              <a:solidFill>
                <a:schemeClr val="accent2"/>
              </a:solidFill>
            </a:endParaRPr>
          </a:p>
        </p:txBody>
      </p:sp>
      <p:grpSp>
        <p:nvGrpSpPr>
          <p:cNvPr id="9" name="Groep 11"/>
          <p:cNvGrpSpPr/>
          <p:nvPr/>
        </p:nvGrpSpPr>
        <p:grpSpPr>
          <a:xfrm>
            <a:off x="628704" y="2636912"/>
            <a:ext cx="1584176" cy="864096"/>
            <a:chOff x="419737" y="995240"/>
            <a:chExt cx="925856" cy="601806"/>
          </a:xfrm>
          <a:solidFill>
            <a:schemeClr val="accent5"/>
          </a:solidFill>
        </p:grpSpPr>
        <p:sp>
          <p:nvSpPr>
            <p:cNvPr id="10" name="Afgeronde rechthoek 9"/>
            <p:cNvSpPr/>
            <p:nvPr/>
          </p:nvSpPr>
          <p:spPr>
            <a:xfrm>
              <a:off x="419737" y="995240"/>
              <a:ext cx="925856" cy="601806"/>
            </a:xfrm>
            <a:prstGeom prst="roundRect">
              <a:avLst/>
            </a:prstGeom>
            <a:grp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1" name="Afgeronde rechthoek 4"/>
            <p:cNvSpPr/>
            <p:nvPr/>
          </p:nvSpPr>
          <p:spPr>
            <a:xfrm>
              <a:off x="449115" y="1024618"/>
              <a:ext cx="867100" cy="54305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nl-NL" sz="1400" b="1" dirty="0" smtClean="0">
                  <a:solidFill>
                    <a:schemeClr val="accent1"/>
                  </a:solidFill>
                </a:rPr>
                <a:t>Structurele </a:t>
              </a:r>
            </a:p>
            <a:p>
              <a:pPr lvl="0" algn="ctr"/>
              <a:r>
                <a:rPr lang="nl-NL" sz="1400" b="1" dirty="0">
                  <a:solidFill>
                    <a:schemeClr val="accent1"/>
                  </a:solidFill>
                </a:rPr>
                <a:t>d</a:t>
              </a:r>
              <a:r>
                <a:rPr lang="nl-NL" sz="1400" b="1" dirty="0" smtClean="0">
                  <a:solidFill>
                    <a:schemeClr val="accent1"/>
                  </a:solidFill>
                </a:rPr>
                <a:t>oelgroep contact</a:t>
              </a:r>
            </a:p>
            <a:p>
              <a:pPr lvl="0" algn="ctr"/>
              <a:r>
                <a:rPr lang="nl-NL" sz="1400" b="1" dirty="0" smtClean="0">
                  <a:solidFill>
                    <a:schemeClr val="accent1"/>
                  </a:solidFill>
                </a:rPr>
                <a:t>campagnes</a:t>
              </a:r>
              <a:endParaRPr lang="nl-NL" sz="1400" b="1" dirty="0">
                <a:solidFill>
                  <a:schemeClr val="accent1"/>
                </a:solidFill>
              </a:endParaRPr>
            </a:p>
          </p:txBody>
        </p:sp>
      </p:grpSp>
      <p:graphicFrame>
        <p:nvGraphicFramePr>
          <p:cNvPr id="12" name="Tijdelijke aanduiding voor inhoud 4"/>
          <p:cNvGraphicFramePr>
            <a:graphicFrameLocks/>
          </p:cNvGraphicFramePr>
          <p:nvPr>
            <p:extLst>
              <p:ext uri="{D42A27DB-BD31-4B8C-83A1-F6EECF244321}">
                <p14:modId xmlns:p14="http://schemas.microsoft.com/office/powerpoint/2010/main" val="3623949333"/>
              </p:ext>
            </p:extLst>
          </p:nvPr>
        </p:nvGraphicFramePr>
        <p:xfrm>
          <a:off x="2706592" y="1772816"/>
          <a:ext cx="375476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ep 11"/>
          <p:cNvGrpSpPr/>
          <p:nvPr/>
        </p:nvGrpSpPr>
        <p:grpSpPr>
          <a:xfrm>
            <a:off x="6821392" y="2636912"/>
            <a:ext cx="1584176" cy="864096"/>
            <a:chOff x="419737" y="995240"/>
            <a:chExt cx="925856" cy="601806"/>
          </a:xfrm>
          <a:solidFill>
            <a:schemeClr val="accent5"/>
          </a:solidFill>
        </p:grpSpPr>
        <p:sp>
          <p:nvSpPr>
            <p:cNvPr id="14" name="Afgeronde rechthoek 13"/>
            <p:cNvSpPr/>
            <p:nvPr/>
          </p:nvSpPr>
          <p:spPr>
            <a:xfrm>
              <a:off x="419737" y="995240"/>
              <a:ext cx="925856" cy="601806"/>
            </a:xfrm>
            <a:prstGeom prst="roundRect">
              <a:avLst/>
            </a:prstGeom>
            <a:grpFill/>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5" name="Afgeronde rechthoek 4"/>
            <p:cNvSpPr/>
            <p:nvPr/>
          </p:nvSpPr>
          <p:spPr>
            <a:xfrm>
              <a:off x="449115" y="1024618"/>
              <a:ext cx="867100" cy="54305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a:r>
                <a:rPr lang="nl-NL" sz="1400" b="1" dirty="0">
                  <a:solidFill>
                    <a:schemeClr val="accent1"/>
                  </a:solidFill>
                </a:rPr>
                <a:t>B</a:t>
              </a:r>
              <a:r>
                <a:rPr lang="nl-NL" sz="1400" b="1" dirty="0" smtClean="0">
                  <a:solidFill>
                    <a:schemeClr val="accent1"/>
                  </a:solidFill>
                </a:rPr>
                <a:t>etrekken bij </a:t>
              </a:r>
            </a:p>
            <a:p>
              <a:pPr lvl="0" algn="ctr"/>
              <a:r>
                <a:rPr lang="nl-NL" sz="1400" b="1" dirty="0">
                  <a:solidFill>
                    <a:schemeClr val="accent1"/>
                  </a:solidFill>
                </a:rPr>
                <a:t>o</a:t>
              </a:r>
              <a:r>
                <a:rPr lang="nl-NL" sz="1400" b="1" dirty="0" smtClean="0">
                  <a:solidFill>
                    <a:schemeClr val="accent1"/>
                  </a:solidFill>
                </a:rPr>
                <a:t>rganisatie en vak events</a:t>
              </a:r>
            </a:p>
          </p:txBody>
        </p:sp>
      </p:grpSp>
      <p:sp>
        <p:nvSpPr>
          <p:cNvPr id="2" name="Titel 1"/>
          <p:cNvSpPr>
            <a:spLocks noGrp="1"/>
          </p:cNvSpPr>
          <p:nvPr>
            <p:ph type="title"/>
          </p:nvPr>
        </p:nvSpPr>
        <p:spPr>
          <a:xfrm>
            <a:off x="539552" y="548680"/>
            <a:ext cx="6408712" cy="533400"/>
          </a:xfrm>
        </p:spPr>
        <p:txBody>
          <a:bodyPr/>
          <a:lstStyle/>
          <a:p>
            <a:r>
              <a:rPr lang="nl-NL" dirty="0" err="1" smtClean="0"/>
              <a:t>WSTS-Systeem</a:t>
            </a:r>
            <a:endParaRPr lang="nl-NL" dirty="0"/>
          </a:p>
        </p:txBody>
      </p:sp>
      <p:sp>
        <p:nvSpPr>
          <p:cNvPr id="4" name="Afgeronde rechthoek 3"/>
          <p:cNvSpPr/>
          <p:nvPr/>
        </p:nvSpPr>
        <p:spPr>
          <a:xfrm>
            <a:off x="578437" y="4869160"/>
            <a:ext cx="7776864" cy="432048"/>
          </a:xfrm>
          <a:prstGeom prst="round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nl-NL" sz="1400" b="1" dirty="0" smtClean="0">
                <a:solidFill>
                  <a:schemeClr val="accent1"/>
                </a:solidFill>
              </a:rPr>
              <a:t>Sollicitatieprocedure met (meerdere) reeds als potentiële collega geïdentificeerde kandidaten </a:t>
            </a:r>
            <a:endParaRPr lang="nl-NL" sz="1400" b="1" dirty="0">
              <a:solidFill>
                <a:schemeClr val="accent1"/>
              </a:solidFill>
            </a:endParaRPr>
          </a:p>
        </p:txBody>
      </p:sp>
      <p:cxnSp>
        <p:nvCxnSpPr>
          <p:cNvPr id="6" name="Rechte verbindingslijn met pijl 5"/>
          <p:cNvCxnSpPr/>
          <p:nvPr/>
        </p:nvCxnSpPr>
        <p:spPr>
          <a:xfrm flipH="1">
            <a:off x="2068864" y="4365104"/>
            <a:ext cx="1800200" cy="43204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flipH="1" flipV="1">
            <a:off x="5237216" y="4365104"/>
            <a:ext cx="2088232" cy="36004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8" name="Rechte verbindingslijn met pijl 7"/>
          <p:cNvCxnSpPr/>
          <p:nvPr/>
        </p:nvCxnSpPr>
        <p:spPr>
          <a:xfrm flipV="1">
            <a:off x="2212880" y="3057334"/>
            <a:ext cx="720080" cy="11626"/>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p:cNvCxnSpPr/>
          <p:nvPr/>
        </p:nvCxnSpPr>
        <p:spPr>
          <a:xfrm flipV="1">
            <a:off x="5237216" y="3284984"/>
            <a:ext cx="1512168" cy="79208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48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graphicEl>
                                              <a:dgm id="{64D03BEE-7BE1-4B6C-ADF2-95126F776B0B}"/>
                                            </p:graphicEl>
                                          </p:spTgt>
                                        </p:tgtEl>
                                        <p:attrNameLst>
                                          <p:attrName>style.visibility</p:attrName>
                                        </p:attrNameLst>
                                      </p:cBhvr>
                                      <p:to>
                                        <p:strVal val="visible"/>
                                      </p:to>
                                    </p:set>
                                    <p:animEffect transition="in" filter="fade">
                                      <p:cBhvr>
                                        <p:cTn id="13" dur="500"/>
                                        <p:tgtEl>
                                          <p:spTgt spid="12">
                                            <p:graphicEl>
                                              <a:dgm id="{64D03BEE-7BE1-4B6C-ADF2-95126F776B0B}"/>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graphicEl>
                                              <a:dgm id="{7DE2C764-F0EC-4F79-AB4D-09AA7A1F61FD}"/>
                                            </p:graphicEl>
                                          </p:spTgt>
                                        </p:tgtEl>
                                        <p:attrNameLst>
                                          <p:attrName>style.visibility</p:attrName>
                                        </p:attrNameLst>
                                      </p:cBhvr>
                                      <p:to>
                                        <p:strVal val="visible"/>
                                      </p:to>
                                    </p:set>
                                    <p:animEffect transition="in" filter="fade">
                                      <p:cBhvr>
                                        <p:cTn id="18" dur="500"/>
                                        <p:tgtEl>
                                          <p:spTgt spid="12">
                                            <p:graphicEl>
                                              <a:dgm id="{7DE2C764-F0EC-4F79-AB4D-09AA7A1F61FD}"/>
                                            </p:graphic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2">
                                            <p:graphicEl>
                                              <a:dgm id="{6F99AACD-660A-4743-9887-E18AC9EE9F54}"/>
                                            </p:graphicEl>
                                          </p:spTgt>
                                        </p:tgtEl>
                                        <p:attrNameLst>
                                          <p:attrName>style.visibility</p:attrName>
                                        </p:attrNameLst>
                                      </p:cBhvr>
                                      <p:to>
                                        <p:strVal val="visible"/>
                                      </p:to>
                                    </p:set>
                                    <p:animEffect transition="in" filter="fade">
                                      <p:cBhvr>
                                        <p:cTn id="21" dur="500"/>
                                        <p:tgtEl>
                                          <p:spTgt spid="12">
                                            <p:graphicEl>
                                              <a:dgm id="{6F99AACD-660A-4743-9887-E18AC9EE9F5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1" nodeType="clickEffect">
                                  <p:stCondLst>
                                    <p:cond delay="0"/>
                                  </p:stCondLst>
                                  <p:childTnLst>
                                    <p:set>
                                      <p:cBhvr>
                                        <p:cTn id="25" dur="1" fill="hold">
                                          <p:stCondLst>
                                            <p:cond delay="0"/>
                                          </p:stCondLst>
                                        </p:cTn>
                                        <p:tgtEl>
                                          <p:spTgt spid="12">
                                            <p:graphicEl>
                                              <a:dgm id="{43FD412F-B849-4BCF-B991-012BFCF0782B}"/>
                                            </p:graphicEl>
                                          </p:spTgt>
                                        </p:tgtEl>
                                        <p:attrNameLst>
                                          <p:attrName>style.visibility</p:attrName>
                                        </p:attrNameLst>
                                      </p:cBhvr>
                                      <p:to>
                                        <p:strVal val="visible"/>
                                      </p:to>
                                    </p:set>
                                    <p:animEffect transition="in" filter="fade">
                                      <p:cBhvr>
                                        <p:cTn id="26" dur="500"/>
                                        <p:tgtEl>
                                          <p:spTgt spid="12">
                                            <p:graphicEl>
                                              <a:dgm id="{43FD412F-B849-4BCF-B991-012BFCF0782B}"/>
                                            </p:graphicEl>
                                          </p:spTgt>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12">
                                            <p:graphicEl>
                                              <a:dgm id="{CA485576-AC4E-4CCF-B1A4-DB9CD4172EBF}"/>
                                            </p:graphicEl>
                                          </p:spTgt>
                                        </p:tgtEl>
                                        <p:attrNameLst>
                                          <p:attrName>style.visibility</p:attrName>
                                        </p:attrNameLst>
                                      </p:cBhvr>
                                      <p:to>
                                        <p:strVal val="visible"/>
                                      </p:to>
                                    </p:set>
                                    <p:animEffect transition="in" filter="fade">
                                      <p:cBhvr>
                                        <p:cTn id="29" dur="500"/>
                                        <p:tgtEl>
                                          <p:spTgt spid="12">
                                            <p:graphicEl>
                                              <a:dgm id="{CA485576-AC4E-4CCF-B1A4-DB9CD4172EBF}"/>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1" nodeType="clickEffect">
                                  <p:stCondLst>
                                    <p:cond delay="0"/>
                                  </p:stCondLst>
                                  <p:childTnLst>
                                    <p:set>
                                      <p:cBhvr>
                                        <p:cTn id="33" dur="1" fill="hold">
                                          <p:stCondLst>
                                            <p:cond delay="0"/>
                                          </p:stCondLst>
                                        </p:cTn>
                                        <p:tgtEl>
                                          <p:spTgt spid="12">
                                            <p:graphicEl>
                                              <a:dgm id="{B5E9C195-470B-4B33-A995-BB554FCD0B8C}"/>
                                            </p:graphicEl>
                                          </p:spTgt>
                                        </p:tgtEl>
                                        <p:attrNameLst>
                                          <p:attrName>style.visibility</p:attrName>
                                        </p:attrNameLst>
                                      </p:cBhvr>
                                      <p:to>
                                        <p:strVal val="visible"/>
                                      </p:to>
                                    </p:set>
                                    <p:animEffect transition="in" filter="fade">
                                      <p:cBhvr>
                                        <p:cTn id="34" dur="500"/>
                                        <p:tgtEl>
                                          <p:spTgt spid="12">
                                            <p:graphicEl>
                                              <a:dgm id="{B5E9C195-470B-4B33-A995-BB554FCD0B8C}"/>
                                            </p:graphicEl>
                                          </p:spTgt>
                                        </p:tgtEl>
                                      </p:cBhvr>
                                    </p:animEffect>
                                  </p:childTnLst>
                                </p:cTn>
                              </p:par>
                              <p:par>
                                <p:cTn id="35" presetID="10" presetClass="entr" presetSubtype="0" fill="hold" grpId="1" nodeType="withEffect">
                                  <p:stCondLst>
                                    <p:cond delay="0"/>
                                  </p:stCondLst>
                                  <p:childTnLst>
                                    <p:set>
                                      <p:cBhvr>
                                        <p:cTn id="36" dur="1" fill="hold">
                                          <p:stCondLst>
                                            <p:cond delay="0"/>
                                          </p:stCondLst>
                                        </p:cTn>
                                        <p:tgtEl>
                                          <p:spTgt spid="12">
                                            <p:graphicEl>
                                              <a:dgm id="{6D436CE5-2154-47C6-A97D-3C67EF47BEBF}"/>
                                            </p:graphicEl>
                                          </p:spTgt>
                                        </p:tgtEl>
                                        <p:attrNameLst>
                                          <p:attrName>style.visibility</p:attrName>
                                        </p:attrNameLst>
                                      </p:cBhvr>
                                      <p:to>
                                        <p:strVal val="visible"/>
                                      </p:to>
                                    </p:set>
                                    <p:animEffect transition="in" filter="fade">
                                      <p:cBhvr>
                                        <p:cTn id="37" dur="500"/>
                                        <p:tgtEl>
                                          <p:spTgt spid="12">
                                            <p:graphicEl>
                                              <a:dgm id="{6D436CE5-2154-47C6-A97D-3C67EF47BEBF}"/>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par>
                                <p:cTn id="43" presetID="10"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10"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12" grpId="0" uiExpand="1">
        <p:bldSub>
          <a:bldDgm bld="one"/>
        </p:bldSub>
      </p:bldGraphic>
      <p:bldGraphic spid="12" grpId="1" uiExpand="1">
        <p:bldSub>
          <a:bldDgm bld="one"/>
        </p:bldSub>
      </p:bldGraphic>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WSTS ‘Rollenspel’</a:t>
            </a:r>
            <a:endParaRPr lang="nl-NL" dirty="0"/>
          </a:p>
        </p:txBody>
      </p:sp>
      <p:sp>
        <p:nvSpPr>
          <p:cNvPr id="5" name="Tijdelijke aanduiding voor tekst 4"/>
          <p:cNvSpPr>
            <a:spLocks noGrp="1"/>
          </p:cNvSpPr>
          <p:nvPr>
            <p:ph type="body" sz="quarter" idx="14"/>
          </p:nvPr>
        </p:nvSpPr>
        <p:spPr>
          <a:xfrm>
            <a:off x="251520" y="2438856"/>
            <a:ext cx="3744416" cy="4124912"/>
          </a:xfrm>
        </p:spPr>
        <p:txBody>
          <a:bodyPr/>
          <a:lstStyle/>
          <a:p>
            <a:pPr>
              <a:lnSpc>
                <a:spcPct val="200000"/>
              </a:lnSpc>
              <a:buNone/>
            </a:pPr>
            <a:r>
              <a:rPr lang="nl-NL" dirty="0" smtClean="0"/>
              <a:t>	Om duidelijk te hebben wie, vanuit de lijn of HR,  </a:t>
            </a:r>
            <a:r>
              <a:rPr lang="nl-NL" dirty="0"/>
              <a:t>binnen </a:t>
            </a:r>
            <a:r>
              <a:rPr lang="nl-NL" dirty="0" smtClean="0"/>
              <a:t>welk WSTS-proces, welke taken en verantwoordelijkheden heeft, kennen we het WSTS Rollenspel.</a:t>
            </a:r>
            <a:endParaRPr lang="nl-NL" dirty="0"/>
          </a:p>
        </p:txBody>
      </p:sp>
      <p:graphicFrame>
        <p:nvGraphicFramePr>
          <p:cNvPr id="4" name="Tijdelijke aanduiding voor inhoud 4"/>
          <p:cNvGraphicFramePr>
            <a:graphicFrameLocks noGrp="1"/>
          </p:cNvGraphicFramePr>
          <p:nvPr>
            <p:ph type="chart" sz="quarter" idx="13"/>
            <p:extLst>
              <p:ext uri="{D42A27DB-BD31-4B8C-83A1-F6EECF244321}">
                <p14:modId xmlns:p14="http://schemas.microsoft.com/office/powerpoint/2010/main" val="3169321970"/>
              </p:ext>
            </p:extLst>
          </p:nvPr>
        </p:nvGraphicFramePr>
        <p:xfrm>
          <a:off x="3779912" y="1268760"/>
          <a:ext cx="511313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52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320BCA4-3DD0-4646-A84A-4CB2454F0EE1}"/>
                                            </p:graphicEl>
                                          </p:spTgt>
                                        </p:tgtEl>
                                        <p:attrNameLst>
                                          <p:attrName>style.visibility</p:attrName>
                                        </p:attrNameLst>
                                      </p:cBhvr>
                                      <p:to>
                                        <p:strVal val="visible"/>
                                      </p:to>
                                    </p:set>
                                    <p:animEffect transition="in" filter="fade">
                                      <p:cBhvr>
                                        <p:cTn id="7" dur="1000"/>
                                        <p:tgtEl>
                                          <p:spTgt spid="4">
                                            <p:graphicEl>
                                              <a:dgm id="{1320BCA4-3DD0-4646-A84A-4CB2454F0EE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BCAC512-3B58-4B02-A7B0-4EDE7D3B0558}"/>
                                            </p:graphicEl>
                                          </p:spTgt>
                                        </p:tgtEl>
                                        <p:attrNameLst>
                                          <p:attrName>style.visibility</p:attrName>
                                        </p:attrNameLst>
                                      </p:cBhvr>
                                      <p:to>
                                        <p:strVal val="visible"/>
                                      </p:to>
                                    </p:set>
                                    <p:animEffect transition="in" filter="fade">
                                      <p:cBhvr>
                                        <p:cTn id="12" dur="1000"/>
                                        <p:tgtEl>
                                          <p:spTgt spid="4">
                                            <p:graphicEl>
                                              <a:dgm id="{2BCAC512-3B58-4B02-A7B0-4EDE7D3B055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33A168C3-DEA3-4583-A95D-45C5C8C0C268}"/>
                                            </p:graphicEl>
                                          </p:spTgt>
                                        </p:tgtEl>
                                        <p:attrNameLst>
                                          <p:attrName>style.visibility</p:attrName>
                                        </p:attrNameLst>
                                      </p:cBhvr>
                                      <p:to>
                                        <p:strVal val="visible"/>
                                      </p:to>
                                    </p:set>
                                    <p:animEffect transition="in" filter="fade">
                                      <p:cBhvr>
                                        <p:cTn id="17" dur="1000"/>
                                        <p:tgtEl>
                                          <p:spTgt spid="4">
                                            <p:graphicEl>
                                              <a:dgm id="{33A168C3-DEA3-4583-A95D-45C5C8C0C26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B6F0325A-1B3B-414B-BD4C-092AF11CA745}"/>
                                            </p:graphicEl>
                                          </p:spTgt>
                                        </p:tgtEl>
                                        <p:attrNameLst>
                                          <p:attrName>style.visibility</p:attrName>
                                        </p:attrNameLst>
                                      </p:cBhvr>
                                      <p:to>
                                        <p:strVal val="visible"/>
                                      </p:to>
                                    </p:set>
                                    <p:animEffect transition="in" filter="fade">
                                      <p:cBhvr>
                                        <p:cTn id="22" dur="1000"/>
                                        <p:tgtEl>
                                          <p:spTgt spid="4">
                                            <p:graphicEl>
                                              <a:dgm id="{B6F0325A-1B3B-414B-BD4C-092AF11CA74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A8033066-6B34-4886-8678-F4D91B95C453}"/>
                                            </p:graphicEl>
                                          </p:spTgt>
                                        </p:tgtEl>
                                        <p:attrNameLst>
                                          <p:attrName>style.visibility</p:attrName>
                                        </p:attrNameLst>
                                      </p:cBhvr>
                                      <p:to>
                                        <p:strVal val="visible"/>
                                      </p:to>
                                    </p:set>
                                    <p:animEffect transition="in" filter="fade">
                                      <p:cBhvr>
                                        <p:cTn id="27" dur="1000"/>
                                        <p:tgtEl>
                                          <p:spTgt spid="4">
                                            <p:graphicEl>
                                              <a:dgm id="{A8033066-6B34-4886-8678-F4D91B95C45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DEEABA15-1893-408C-A7FA-890D6D6BC9EA}"/>
                                            </p:graphicEl>
                                          </p:spTgt>
                                        </p:tgtEl>
                                        <p:attrNameLst>
                                          <p:attrName>style.visibility</p:attrName>
                                        </p:attrNameLst>
                                      </p:cBhvr>
                                      <p:to>
                                        <p:strVal val="visible"/>
                                      </p:to>
                                    </p:set>
                                    <p:animEffect transition="in" filter="fade">
                                      <p:cBhvr>
                                        <p:cTn id="32" dur="1000"/>
                                        <p:tgtEl>
                                          <p:spTgt spid="4">
                                            <p:graphicEl>
                                              <a:dgm id="{DEEABA15-1893-408C-A7FA-890D6D6BC9E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0CB04B37-06C9-46AB-8BE4-69E3006BA9CE}"/>
                                            </p:graphicEl>
                                          </p:spTgt>
                                        </p:tgtEl>
                                        <p:attrNameLst>
                                          <p:attrName>style.visibility</p:attrName>
                                        </p:attrNameLst>
                                      </p:cBhvr>
                                      <p:to>
                                        <p:strVal val="visible"/>
                                      </p:to>
                                    </p:set>
                                    <p:animEffect transition="in" filter="fade">
                                      <p:cBhvr>
                                        <p:cTn id="37" dur="1000"/>
                                        <p:tgtEl>
                                          <p:spTgt spid="4">
                                            <p:graphicEl>
                                              <a:dgm id="{0CB04B37-06C9-46AB-8BE4-69E3006BA9CE}"/>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21F93E2B-4C2E-47A5-9DF8-6DA11019A52B}"/>
                                            </p:graphicEl>
                                          </p:spTgt>
                                        </p:tgtEl>
                                        <p:attrNameLst>
                                          <p:attrName>style.visibility</p:attrName>
                                        </p:attrNameLst>
                                      </p:cBhvr>
                                      <p:to>
                                        <p:strVal val="visible"/>
                                      </p:to>
                                    </p:set>
                                    <p:animEffect transition="in" filter="fade">
                                      <p:cBhvr>
                                        <p:cTn id="42" dur="1000"/>
                                        <p:tgtEl>
                                          <p:spTgt spid="4">
                                            <p:graphicEl>
                                              <a:dgm id="{21F93E2B-4C2E-47A5-9DF8-6DA11019A52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V</a:t>
            </a:r>
            <a:r>
              <a:rPr lang="nl-NL" dirty="0" smtClean="0"/>
              <a:t>oorselectie</a:t>
            </a:r>
            <a:endParaRPr lang="nl-NL" dirty="0"/>
          </a:p>
        </p:txBody>
      </p:sp>
      <p:sp>
        <p:nvSpPr>
          <p:cNvPr id="5" name="Tijdelijke aanduiding voor tekst 4"/>
          <p:cNvSpPr>
            <a:spLocks noGrp="1"/>
          </p:cNvSpPr>
          <p:nvPr>
            <p:ph type="body" sz="quarter" idx="14"/>
          </p:nvPr>
        </p:nvSpPr>
        <p:spPr>
          <a:xfrm>
            <a:off x="522288" y="2438856"/>
            <a:ext cx="8298184" cy="4124912"/>
          </a:xfrm>
        </p:spPr>
        <p:txBody>
          <a:bodyPr/>
          <a:lstStyle/>
          <a:p>
            <a:pPr marL="0" indent="0">
              <a:buNone/>
            </a:pPr>
            <a:r>
              <a:rPr lang="nl-NL" dirty="0" smtClean="0"/>
              <a:t>De voorselectieactiviteit bepaald in basis of, naast kennis en ervaring, ook ambities, opvattingen, houding en gedrag voldoende matchen voor een duurzame arbeidsrelatie.</a:t>
            </a:r>
          </a:p>
          <a:p>
            <a:pPr marL="0" indent="0">
              <a:buNone/>
            </a:pPr>
            <a:endParaRPr lang="nl-NL" dirty="0"/>
          </a:p>
          <a:p>
            <a:pPr marL="0" indent="0">
              <a:buNone/>
            </a:pPr>
            <a:r>
              <a:rPr lang="nl-NL" dirty="0" smtClean="0"/>
              <a:t>Een voorselectieactiviteit neemt een potentiële nieuwe collega mee in de daadwerkelijke functie-inhoud. Dit verlaagt het afbreukrisico en verhoogd de </a:t>
            </a:r>
            <a:r>
              <a:rPr lang="nl-NL" b="1" i="1" dirty="0" err="1" smtClean="0">
                <a:solidFill>
                  <a:schemeClr val="tx2"/>
                </a:solidFill>
              </a:rPr>
              <a:t>candidate</a:t>
            </a:r>
            <a:r>
              <a:rPr lang="nl-NL" b="1" i="1" dirty="0" smtClean="0">
                <a:solidFill>
                  <a:schemeClr val="tx2"/>
                </a:solidFill>
              </a:rPr>
              <a:t> engagement.</a:t>
            </a:r>
          </a:p>
          <a:p>
            <a:pPr marL="0" indent="0">
              <a:buNone/>
            </a:pPr>
            <a:endParaRPr lang="nl-NL" i="1" dirty="0"/>
          </a:p>
          <a:p>
            <a:pPr marL="0" indent="0">
              <a:buNone/>
            </a:pPr>
            <a:r>
              <a:rPr lang="nl-NL" b="1" dirty="0" smtClean="0">
                <a:solidFill>
                  <a:schemeClr val="accent1"/>
                </a:solidFill>
              </a:rPr>
              <a:t>Voorbeelden van selectieactiviteiten zijn</a:t>
            </a:r>
          </a:p>
          <a:p>
            <a:pPr marL="0" indent="0">
              <a:buNone/>
            </a:pPr>
            <a:endParaRPr lang="nl-NL" b="1" dirty="0" smtClean="0">
              <a:solidFill>
                <a:schemeClr val="accent1"/>
              </a:solidFill>
            </a:endParaRPr>
          </a:p>
          <a:p>
            <a:r>
              <a:rPr lang="nl-NL" dirty="0" smtClean="0"/>
              <a:t>Individuele functieoriëntatie (</a:t>
            </a:r>
            <a:r>
              <a:rPr lang="nl-NL" dirty="0" err="1" smtClean="0"/>
              <a:t>meeloopdag</a:t>
            </a:r>
            <a:r>
              <a:rPr lang="nl-NL" dirty="0" smtClean="0"/>
              <a:t> en / of oriënterend gesprek)</a:t>
            </a:r>
          </a:p>
          <a:p>
            <a:r>
              <a:rPr lang="nl-NL" dirty="0" smtClean="0"/>
              <a:t>Werving- en / of scholingsevent </a:t>
            </a:r>
          </a:p>
          <a:p>
            <a:r>
              <a:rPr lang="nl-NL" dirty="0" smtClean="0"/>
              <a:t>Gezamenlijk extern eventbezoek (beurs / symposia)</a:t>
            </a:r>
          </a:p>
          <a:p>
            <a:endParaRPr lang="nl-NL" dirty="0"/>
          </a:p>
        </p:txBody>
      </p:sp>
    </p:spTree>
    <p:extLst>
      <p:ext uri="{BB962C8B-B14F-4D97-AF65-F5344CB8AC3E}">
        <p14:creationId xmlns:p14="http://schemas.microsoft.com/office/powerpoint/2010/main" val="427440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e STS 1">
  <a:themeElements>
    <a:clrScheme name="Groenendijk STS">
      <a:dk1>
        <a:srgbClr val="000000"/>
      </a:dk1>
      <a:lt1>
        <a:sysClr val="window" lastClr="FFFFFF"/>
      </a:lt1>
      <a:dk2>
        <a:srgbClr val="7EDDDD"/>
      </a:dk2>
      <a:lt2>
        <a:srgbClr val="FFFFFF"/>
      </a:lt2>
      <a:accent1>
        <a:srgbClr val="007681"/>
      </a:accent1>
      <a:accent2>
        <a:srgbClr val="7FBAC0"/>
      </a:accent2>
      <a:accent3>
        <a:srgbClr val="7EDDDD"/>
      </a:accent3>
      <a:accent4>
        <a:srgbClr val="BEEEEE"/>
      </a:accent4>
      <a:accent5>
        <a:srgbClr val="B2D6D9"/>
      </a:accent5>
      <a:accent6>
        <a:srgbClr val="E6E6E6"/>
      </a:accent6>
      <a:hlink>
        <a:srgbClr val="000000"/>
      </a:hlink>
      <a:folHlink>
        <a:srgbClr val="007681"/>
      </a:folHlink>
    </a:clrScheme>
    <a:fontScheme name="Tekst Groenendijk STS">
      <a:majorFont>
        <a:latin typeface="Arial Narrow"/>
        <a:ea typeface=""/>
        <a:cs typeface=""/>
      </a:majorFont>
      <a:minorFont>
        <a:latin typeface="Arial Narrow"/>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1545</TotalTime>
  <Words>1280</Words>
  <Application>Microsoft Office PowerPoint</Application>
  <PresentationFormat>Diavoorstelling (4:3)</PresentationFormat>
  <Paragraphs>209</Paragraphs>
  <Slides>21</Slides>
  <Notes>2</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Presentatie STS 1</vt:lpstr>
      <vt:lpstr>Strategic Talent Sourcing</vt:lpstr>
      <vt:lpstr>Strategic Talent Sourcing (STS) gaat over de vraag;</vt:lpstr>
      <vt:lpstr>STS vraagt een verandering in wervingsopvatting </vt:lpstr>
      <vt:lpstr>Hoe gaat STS in basis in zijn werk?</vt:lpstr>
      <vt:lpstr>Product - Processen - Werkmethode</vt:lpstr>
      <vt:lpstr>WSTS-Systeem</vt:lpstr>
      <vt:lpstr>WSTS-Systeem</vt:lpstr>
      <vt:lpstr>Het WSTS ‘Rollenspel’</vt:lpstr>
      <vt:lpstr>Voorselectie</vt:lpstr>
      <vt:lpstr>Onderscheidende arbeidsmarktpropositie</vt:lpstr>
      <vt:lpstr>“Recruiting Culture”</vt:lpstr>
      <vt:lpstr>Doelgroepcontact campagnes</vt:lpstr>
      <vt:lpstr>PowerPoint-presentatie</vt:lpstr>
      <vt:lpstr>Wat levert STS / talentpools op?</vt:lpstr>
      <vt:lpstr>www.startegictalentsourcing.nl</vt:lpstr>
      <vt:lpstr>Missie</vt:lpstr>
      <vt:lpstr>Wie ben ik?</vt:lpstr>
      <vt:lpstr>Implementatie- &amp; Continuïteitsfase</vt:lpstr>
      <vt:lpstr>Wanneer STS inzetten?</vt:lpstr>
      <vt:lpstr>Kritische succesfactoren STS</vt:lpstr>
      <vt:lpstr>Selectie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finaldesign</dc:creator>
  <dc:description>versie 1.0</dc:description>
  <cp:lastModifiedBy>niels groenendijk</cp:lastModifiedBy>
  <cp:revision>163</cp:revision>
  <dcterms:created xsi:type="dcterms:W3CDTF">2016-11-10T15:28:37Z</dcterms:created>
  <dcterms:modified xsi:type="dcterms:W3CDTF">2021-02-28T10:03:21Z</dcterms:modified>
  <cp:category>Huisstijl</cp:category>
</cp:coreProperties>
</file>